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4"/>
    <p:sldMasterId id="2147483759" r:id="rId5"/>
  </p:sldMasterIdLst>
  <p:notesMasterIdLst>
    <p:notesMasterId r:id="rId32"/>
  </p:notesMasterIdLst>
  <p:sldIdLst>
    <p:sldId id="2363" r:id="rId6"/>
    <p:sldId id="2216" r:id="rId7"/>
    <p:sldId id="2365" r:id="rId8"/>
    <p:sldId id="2318" r:id="rId9"/>
    <p:sldId id="2052" r:id="rId10"/>
    <p:sldId id="2309" r:id="rId11"/>
    <p:sldId id="2310" r:id="rId12"/>
    <p:sldId id="2320" r:id="rId13"/>
    <p:sldId id="2321" r:id="rId14"/>
    <p:sldId id="2325" r:id="rId15"/>
    <p:sldId id="2364" r:id="rId16"/>
    <p:sldId id="2326" r:id="rId17"/>
    <p:sldId id="2327" r:id="rId18"/>
    <p:sldId id="2328" r:id="rId19"/>
    <p:sldId id="2329" r:id="rId20"/>
    <p:sldId id="2330" r:id="rId21"/>
    <p:sldId id="2334" r:id="rId22"/>
    <p:sldId id="2335" r:id="rId23"/>
    <p:sldId id="2336" r:id="rId24"/>
    <p:sldId id="2308" r:id="rId25"/>
    <p:sldId id="2312" r:id="rId26"/>
    <p:sldId id="2313" r:id="rId27"/>
    <p:sldId id="2314" r:id="rId28"/>
    <p:sldId id="2316" r:id="rId29"/>
    <p:sldId id="2362" r:id="rId30"/>
    <p:sldId id="2317" r:id="rId3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9D8FBE2-A557-DA47-B27A-12C239DA2260}">
          <p14:sldIdLst>
            <p14:sldId id="2363"/>
            <p14:sldId id="2216"/>
          </p14:sldIdLst>
        </p14:section>
        <p14:section name="Day-0 Fabric Onboarding" id="{B7CEB943-00A2-BE49-86BE-FDC61D4ECA26}">
          <p14:sldIdLst>
            <p14:sldId id="2365"/>
            <p14:sldId id="2318"/>
            <p14:sldId id="2052"/>
            <p14:sldId id="2309"/>
            <p14:sldId id="2310"/>
            <p14:sldId id="2320"/>
            <p14:sldId id="2321"/>
            <p14:sldId id="2325"/>
            <p14:sldId id="2364"/>
            <p14:sldId id="2326"/>
            <p14:sldId id="2327"/>
            <p14:sldId id="2328"/>
            <p14:sldId id="2329"/>
            <p14:sldId id="2330"/>
            <p14:sldId id="2334"/>
            <p14:sldId id="2335"/>
            <p14:sldId id="2336"/>
            <p14:sldId id="2308"/>
            <p14:sldId id="2312"/>
            <p14:sldId id="2313"/>
            <p14:sldId id="2314"/>
            <p14:sldId id="2316"/>
            <p14:sldId id="2362"/>
            <p14:sldId id="2317"/>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Ng" initials="EN" lastIdx="1" clrIdx="0">
    <p:extLst>
      <p:ext uri="{19B8F6BF-5375-455C-9EA6-DF929625EA0E}">
        <p15:presenceInfo xmlns:p15="http://schemas.microsoft.com/office/powerpoint/2012/main" userId="S-1-5-21-1482476501-2000478354-682003330-405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7E0C"/>
    <a:srgbClr val="FF2600"/>
    <a:srgbClr val="FF9300"/>
    <a:srgbClr val="EEF1E7"/>
    <a:srgbClr val="DBE3CC"/>
    <a:srgbClr val="15B390"/>
    <a:srgbClr val="A6D5FF"/>
    <a:srgbClr val="000000"/>
    <a:srgbClr val="888D9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4"/>
    <p:restoredTop sz="96346"/>
  </p:normalViewPr>
  <p:slideViewPr>
    <p:cSldViewPr snapToGrid="0" snapToObjects="1">
      <p:cViewPr varScale="1">
        <p:scale>
          <a:sx n="189" d="100"/>
          <a:sy n="189" d="100"/>
        </p:scale>
        <p:origin x="176" y="8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9DB8B3-DC38-4C68-99D0-6B898E48D9B3}" type="datetimeFigureOut">
              <a:rPr lang="en-US" smtClean="0"/>
              <a:t>1/25/24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45B998-40B1-4B98-8BB4-DD46ED311BAD}" type="slidenum">
              <a:rPr lang="en-US" smtClean="0"/>
              <a:t>‹#›</a:t>
            </a:fld>
            <a:endParaRPr lang="en-US"/>
          </a:p>
        </p:txBody>
      </p:sp>
    </p:spTree>
    <p:extLst>
      <p:ext uri="{BB962C8B-B14F-4D97-AF65-F5344CB8AC3E}">
        <p14:creationId xmlns:p14="http://schemas.microsoft.com/office/powerpoint/2010/main" val="330730955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B998-40B1-4B98-8BB4-DD46ED311BAD}" type="slidenum">
              <a:rPr lang="en-US" smtClean="0"/>
              <a:t>1</a:t>
            </a:fld>
            <a:endParaRPr lang="en-US"/>
          </a:p>
        </p:txBody>
      </p:sp>
    </p:spTree>
    <p:extLst>
      <p:ext uri="{BB962C8B-B14F-4D97-AF65-F5344CB8AC3E}">
        <p14:creationId xmlns:p14="http://schemas.microsoft.com/office/powerpoint/2010/main" val="806451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uilding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D83225-1FA6-44E2-9542-AEAF1922336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Click to edit Master text styles</a:t>
            </a:r>
          </a:p>
        </p:txBody>
      </p:sp>
    </p:spTree>
    <p:extLst>
      <p:ext uri="{BB962C8B-B14F-4D97-AF65-F5344CB8AC3E}">
        <p14:creationId xmlns:p14="http://schemas.microsoft.com/office/powerpoint/2010/main" val="1355059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ment 1">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7D8408A-7102-476C-9290-BECEF76DAC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60A7AC-49F7-4C9E-8BDE-1497C0C91F73}"/>
              </a:ext>
            </a:extLst>
          </p:cNvPr>
          <p:cNvSpPr>
            <a:spLocks noGrp="1"/>
          </p:cNvSpPr>
          <p:nvPr>
            <p:ph type="sldNum" sz="quarter" idx="12"/>
          </p:nvPr>
        </p:nvSpPr>
        <p:spPr/>
        <p:txBody>
          <a:bodyPr/>
          <a:lstStyle/>
          <a:p>
            <a:fld id="{911CAEDA-F13C-43B4-B3A8-D3983B745648}" type="slidenum">
              <a:rPr lang="en-US" smtClean="0"/>
              <a:t>‹#›</a:t>
            </a:fld>
            <a:endParaRPr lang="en-US"/>
          </a:p>
        </p:txBody>
      </p:sp>
      <p:grpSp>
        <p:nvGrpSpPr>
          <p:cNvPr id="2" name="Group 1">
            <a:extLst>
              <a:ext uri="{FF2B5EF4-FFF2-40B4-BE49-F238E27FC236}">
                <a16:creationId xmlns:a16="http://schemas.microsoft.com/office/drawing/2014/main" id="{96771F6C-58FB-4F62-8ADF-9C1EB7C2CB78}"/>
              </a:ext>
            </a:extLst>
          </p:cNvPr>
          <p:cNvGrpSpPr/>
          <p:nvPr userDrawn="1"/>
        </p:nvGrpSpPr>
        <p:grpSpPr>
          <a:xfrm>
            <a:off x="0" y="0"/>
            <a:ext cx="9144000" cy="5143500"/>
            <a:chOff x="0" y="0"/>
            <a:chExt cx="9144000" cy="5143500"/>
          </a:xfrm>
        </p:grpSpPr>
        <p:sp>
          <p:nvSpPr>
            <p:cNvPr id="3" name="Rectangle 2">
              <a:extLst>
                <a:ext uri="{FF2B5EF4-FFF2-40B4-BE49-F238E27FC236}">
                  <a16:creationId xmlns:a16="http://schemas.microsoft.com/office/drawing/2014/main" id="{8A15A7EC-00A5-4ED8-8F5E-26841CAB28B1}"/>
                </a:ext>
              </a:extLst>
            </p:cNvPr>
            <p:cNvSpPr/>
            <p:nvPr userDrawn="1"/>
          </p:nvSpPr>
          <p:spPr>
            <a:xfrm>
              <a:off x="0" y="0"/>
              <a:ext cx="9144000" cy="132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3E3D593-E358-4331-82AE-46D0287B98B6}"/>
                </a:ext>
              </a:extLst>
            </p:cNvPr>
            <p:cNvSpPr/>
            <p:nvPr userDrawn="1"/>
          </p:nvSpPr>
          <p:spPr>
            <a:xfrm>
              <a:off x="395654" y="4396153"/>
              <a:ext cx="8382430" cy="527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E11E5CE-4A7E-457C-BCCB-1984CAEE8EFF}"/>
                </a:ext>
              </a:extLst>
            </p:cNvPr>
            <p:cNvSpPr/>
            <p:nvPr userDrawn="1"/>
          </p:nvSpPr>
          <p:spPr>
            <a:xfrm>
              <a:off x="1529860" y="0"/>
              <a:ext cx="4118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 Placeholder 6">
            <a:extLst>
              <a:ext uri="{FF2B5EF4-FFF2-40B4-BE49-F238E27FC236}">
                <a16:creationId xmlns:a16="http://schemas.microsoft.com/office/drawing/2014/main" id="{F952F098-C289-4722-BBED-422E5B081DCB}"/>
              </a:ext>
            </a:extLst>
          </p:cNvPr>
          <p:cNvSpPr>
            <a:spLocks noGrp="1"/>
          </p:cNvSpPr>
          <p:nvPr>
            <p:ph type="body" sz="quarter" idx="13" hasCustomPrompt="1"/>
          </p:nvPr>
        </p:nvSpPr>
        <p:spPr>
          <a:xfrm>
            <a:off x="1679567" y="489600"/>
            <a:ext cx="3821581" cy="4183200"/>
          </a:xfrm>
        </p:spPr>
        <p:txBody>
          <a:bodyPr anchor="ctr" anchorCtr="0"/>
          <a:lstStyle>
            <a:lvl1pPr>
              <a:defRPr sz="3600" cap="all" baseline="0">
                <a:solidFill>
                  <a:schemeClr val="bg1"/>
                </a:solidFill>
                <a:latin typeface="Lato Light" panose="020F0302020204030203" pitchFamily="34" charset="0"/>
                <a:ea typeface="Lato Light" panose="020F0302020204030203" pitchFamily="34" charset="0"/>
                <a:cs typeface="Lato Light" panose="020F0302020204030203" pitchFamily="34" charset="0"/>
              </a:defRPr>
            </a:lvl1pPr>
          </a:lstStyle>
          <a:p>
            <a:pPr lvl="0"/>
            <a:r>
              <a:rPr lang="en-US"/>
              <a:t>Short bold statement or question</a:t>
            </a:r>
          </a:p>
        </p:txBody>
      </p:sp>
    </p:spTree>
    <p:extLst>
      <p:ext uri="{BB962C8B-B14F-4D97-AF65-F5344CB8AC3E}">
        <p14:creationId xmlns:p14="http://schemas.microsoft.com/office/powerpoint/2010/main" val="340365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ars Content Fie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93A2065-925F-4744-8B00-E25CC9685D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904411"/>
            <a:ext cx="9144000" cy="239090"/>
          </a:xfrm>
          <a:prstGeom prst="rect">
            <a:avLst/>
          </a:prstGeom>
        </p:spPr>
      </p:pic>
      <p:pic>
        <p:nvPicPr>
          <p:cNvPr id="15" name="Picture 14">
            <a:extLst>
              <a:ext uri="{FF2B5EF4-FFF2-40B4-BE49-F238E27FC236}">
                <a16:creationId xmlns:a16="http://schemas.microsoft.com/office/drawing/2014/main" id="{476A5419-3C84-46B6-A237-AB8825F2DA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9330"/>
            <a:ext cx="9144000" cy="220096"/>
          </a:xfrm>
          <a:prstGeom prst="rect">
            <a:avLst/>
          </a:prstGeom>
        </p:spPr>
      </p:pic>
      <p:sp>
        <p:nvSpPr>
          <p:cNvPr id="2" name="Title 1">
            <a:extLst>
              <a:ext uri="{FF2B5EF4-FFF2-40B4-BE49-F238E27FC236}">
                <a16:creationId xmlns:a16="http://schemas.microsoft.com/office/drawing/2014/main" id="{EB90931F-CEBE-48A4-A8BA-14B9759D40A2}"/>
              </a:ext>
            </a:extLst>
          </p:cNvPr>
          <p:cNvSpPr>
            <a:spLocks noGrp="1"/>
          </p:cNvSpPr>
          <p:nvPr userDrawn="1">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900A0F-BE51-4119-A570-5810C65FA109}"/>
              </a:ext>
            </a:extLst>
          </p:cNvPr>
          <p:cNvSpPr>
            <a:spLocks noGrp="1"/>
          </p:cNvSpPr>
          <p:nvPr userDrawn="1">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9BF5B6-4BC2-4CCE-9F9B-A1B4C4D3FFC6}"/>
              </a:ext>
            </a:extLst>
          </p:cNvPr>
          <p:cNvSpPr>
            <a:spLocks noGrp="1"/>
          </p:cNvSpPr>
          <p:nvPr userDrawn="1">
            <p:ph type="ftr" sz="quarter" idx="11"/>
          </p:nvPr>
        </p:nvSpPr>
        <p:spPr/>
        <p:txBody>
          <a:bodyPr/>
          <a:lstStyle>
            <a:lvl1pPr>
              <a:defRPr>
                <a:solidFill>
                  <a:schemeClr val="accent2"/>
                </a:solidFill>
              </a:defRPr>
            </a:lvl1pPr>
          </a:lstStyle>
          <a:p>
            <a:endParaRPr lang="en-US"/>
          </a:p>
        </p:txBody>
      </p:sp>
      <p:sp>
        <p:nvSpPr>
          <p:cNvPr id="6" name="Slide Number Placeholder 5">
            <a:extLst>
              <a:ext uri="{FF2B5EF4-FFF2-40B4-BE49-F238E27FC236}">
                <a16:creationId xmlns:a16="http://schemas.microsoft.com/office/drawing/2014/main" id="{A419E2F3-21C8-4E6F-A16B-B7E8EC55DFA5}"/>
              </a:ext>
            </a:extLst>
          </p:cNvPr>
          <p:cNvSpPr>
            <a:spLocks noGrp="1"/>
          </p:cNvSpPr>
          <p:nvPr userDrawn="1">
            <p:ph type="sldNum" sz="quarter" idx="12"/>
          </p:nvPr>
        </p:nvSpPr>
        <p:spPr/>
        <p:txBody>
          <a:bodyPr/>
          <a:lstStyle/>
          <a:p>
            <a:fld id="{911CAEDA-F13C-43B4-B3A8-D3983B745648}" type="slidenum">
              <a:rPr lang="en-US" smtClean="0"/>
              <a:t>‹#›</a:t>
            </a:fld>
            <a:endParaRPr lang="en-US"/>
          </a:p>
        </p:txBody>
      </p:sp>
      <p:sp>
        <p:nvSpPr>
          <p:cNvPr id="23" name="TextBox 22">
            <a:extLst>
              <a:ext uri="{FF2B5EF4-FFF2-40B4-BE49-F238E27FC236}">
                <a16:creationId xmlns:a16="http://schemas.microsoft.com/office/drawing/2014/main" id="{E8E9A93F-B1F6-45F0-8E44-A0889CA7491E}"/>
              </a:ext>
            </a:extLst>
          </p:cNvPr>
          <p:cNvSpPr txBox="1"/>
          <p:nvPr userDrawn="1"/>
        </p:nvSpPr>
        <p:spPr>
          <a:xfrm>
            <a:off x="371226" y="4950680"/>
            <a:ext cx="2214880" cy="96950"/>
          </a:xfrm>
          <a:prstGeom prst="rect">
            <a:avLst/>
          </a:prstGeom>
          <a:ln>
            <a:noFill/>
          </a:ln>
        </p:spPr>
        <p:txBody>
          <a:bodyPr wrap="square" lIns="0" tIns="0" rIns="0" bIns="0" rtlCol="0">
            <a:spAutoFit/>
          </a:bodyPr>
          <a:lstStyle/>
          <a:p>
            <a:pPr algn="l">
              <a:lnSpc>
                <a:spcPct val="90000"/>
              </a:lnSpc>
            </a:pPr>
            <a:r>
              <a:rPr lang="en-US" sz="700" b="0" i="0">
                <a:solidFill>
                  <a:schemeClr val="accent2"/>
                </a:solidFill>
                <a:latin typeface="Lato" charset="0"/>
                <a:ea typeface="Lato" charset="0"/>
                <a:cs typeface="Lato" charset="0"/>
              </a:rPr>
              <a:t>© 2018 Juniper Networks </a:t>
            </a:r>
          </a:p>
        </p:txBody>
      </p:sp>
      <p:pic>
        <p:nvPicPr>
          <p:cNvPr id="14" name="Picture 13">
            <a:extLst>
              <a:ext uri="{FF2B5EF4-FFF2-40B4-BE49-F238E27FC236}">
                <a16:creationId xmlns:a16="http://schemas.microsoft.com/office/drawing/2014/main" id="{E0B162D9-8E87-40C0-9E58-09E539F13F9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7790575" y="4947567"/>
            <a:ext cx="525333" cy="145680"/>
          </a:xfrm>
          <a:prstGeom prst="rect">
            <a:avLst/>
          </a:prstGeom>
        </p:spPr>
      </p:pic>
      <p:cxnSp>
        <p:nvCxnSpPr>
          <p:cNvPr id="16" name="Straight Connector 15">
            <a:extLst>
              <a:ext uri="{FF2B5EF4-FFF2-40B4-BE49-F238E27FC236}">
                <a16:creationId xmlns:a16="http://schemas.microsoft.com/office/drawing/2014/main" id="{00D0974C-C710-421B-A86C-29CA6DA25FB2}"/>
              </a:ext>
            </a:extLst>
          </p:cNvPr>
          <p:cNvCxnSpPr/>
          <p:nvPr userDrawn="1"/>
        </p:nvCxnSpPr>
        <p:spPr>
          <a:xfrm>
            <a:off x="8471220" y="4947567"/>
            <a:ext cx="0" cy="13924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691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fidential_Need to Know_Tit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5085" y="3"/>
            <a:ext cx="8223250" cy="1015079"/>
          </a:xfrm>
          <a:prstGeom prst="rect">
            <a:avLst/>
          </a:prstGeom>
        </p:spPr>
        <p:txBody>
          <a:bodyPr wrap="square" lIns="57148" tIns="0" rIns="0" bIns="0" anchor="b" anchorCtr="0">
            <a:noAutofit/>
          </a:bodyPr>
          <a:lstStyle>
            <a:lvl1pPr>
              <a:lnSpc>
                <a:spcPct val="90000"/>
              </a:lnSpc>
              <a:spcBef>
                <a:spcPts val="250"/>
              </a:spcBef>
              <a:defRPr lang="en-US" sz="2800" b="0" spc="-38" baseline="0">
                <a:solidFill>
                  <a:schemeClr val="tx1"/>
                </a:solidFill>
                <a:ea typeface="+mn-ea"/>
              </a:defRPr>
            </a:lvl1pPr>
          </a:lstStyle>
          <a:p>
            <a:pPr marL="0" lvl="0" defTabSz="685586">
              <a:lnSpc>
                <a:spcPct val="80000"/>
              </a:lnSpc>
            </a:pPr>
            <a:r>
              <a:rPr lang="en-US"/>
              <a:t>CLICK TO EDIT MASTER TITLE STYLE</a:t>
            </a:r>
          </a:p>
        </p:txBody>
      </p:sp>
      <p:sp>
        <p:nvSpPr>
          <p:cNvPr id="15" name="Rectangle 14"/>
          <p:cNvSpPr/>
          <p:nvPr userDrawn="1"/>
        </p:nvSpPr>
        <p:spPr>
          <a:xfrm>
            <a:off x="0" y="4933950"/>
            <a:ext cx="7857067" cy="139700"/>
          </a:xfrm>
          <a:prstGeom prst="rect">
            <a:avLst/>
          </a:prstGeom>
          <a:solidFill>
            <a:srgbClr val="1E1E1E"/>
          </a:solidFill>
          <a:ln>
            <a:noFill/>
          </a:ln>
          <a:effectLst/>
        </p:spPr>
        <p:style>
          <a:lnRef idx="1">
            <a:schemeClr val="accent1"/>
          </a:lnRef>
          <a:fillRef idx="3">
            <a:schemeClr val="accent1"/>
          </a:fillRef>
          <a:effectRef idx="2">
            <a:schemeClr val="accent1"/>
          </a:effectRef>
          <a:fontRef idx="minor">
            <a:schemeClr val="lt1"/>
          </a:fontRef>
        </p:style>
        <p:txBody>
          <a:bodyPr lIns="182880" tIns="45713" rIns="91425" bIns="45713" rtlCol="0" anchor="ctr"/>
          <a:lstStyle/>
          <a:p>
            <a:pPr algn="l"/>
            <a:fld id="{5266C0E3-FCB2-4D10-9980-6DFC0D8FABCB}" type="slidenum">
              <a:rPr lang="en-US" sz="500" smtClean="0">
                <a:solidFill>
                  <a:srgbClr val="BFBFBF">
                    <a:alpha val="50000"/>
                  </a:srgbClr>
                </a:solidFill>
                <a:latin typeface="Arial"/>
                <a:cs typeface="Arial"/>
              </a:rPr>
              <a:pPr algn="l"/>
              <a:t>‹#›</a:t>
            </a:fld>
            <a:endParaRPr lang="en-US" sz="500">
              <a:latin typeface="Arial"/>
              <a:cs typeface="Arial"/>
            </a:endParaRPr>
          </a:p>
        </p:txBody>
      </p:sp>
      <p:sp>
        <p:nvSpPr>
          <p:cNvPr id="16" name="Rectangle 15"/>
          <p:cNvSpPr/>
          <p:nvPr userDrawn="1"/>
        </p:nvSpPr>
        <p:spPr>
          <a:xfrm>
            <a:off x="8695267" y="4933950"/>
            <a:ext cx="448732" cy="139700"/>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rtlCol="0" anchor="ctr"/>
          <a:lstStyle/>
          <a:p>
            <a:pPr algn="ctr"/>
            <a:endParaRPr lang="en-US" sz="1400">
              <a:latin typeface="Arial"/>
              <a:cs typeface="Arial"/>
            </a:endParaRPr>
          </a:p>
        </p:txBody>
      </p:sp>
      <p:sp>
        <p:nvSpPr>
          <p:cNvPr id="21" name="TextBox 20"/>
          <p:cNvSpPr txBox="1"/>
          <p:nvPr userDrawn="1"/>
        </p:nvSpPr>
        <p:spPr>
          <a:xfrm>
            <a:off x="441325" y="4936068"/>
            <a:ext cx="2572808" cy="143827"/>
          </a:xfrm>
          <a:prstGeom prst="rect">
            <a:avLst/>
          </a:prstGeom>
          <a:noFill/>
        </p:spPr>
        <p:txBody>
          <a:bodyPr wrap="none" lIns="57139" tIns="0" rIns="57139" bIns="0" rtlCol="0" anchor="ctr" anchorCtr="0">
            <a:noAutofit/>
          </a:bodyPr>
          <a:lstStyle>
            <a:defPPr>
              <a:defRPr lang="en-US"/>
            </a:defPPr>
            <a:lvl1pPr algn="r">
              <a:defRPr sz="1100">
                <a:solidFill>
                  <a:srgbClr val="344A58">
                    <a:alpha val="50000"/>
                  </a:srgbClr>
                </a:solidFill>
                <a:latin typeface="Arial"/>
                <a:cs typeface="Arial"/>
              </a:defRPr>
            </a:lvl1pPr>
          </a:lstStyle>
          <a:p>
            <a:pPr marL="0" marR="0" indent="0" algn="l" defTabSz="342863" rtl="0" eaLnBrk="1" fontAlgn="auto" latinLnBrk="0" hangingPunct="1">
              <a:lnSpc>
                <a:spcPct val="80000"/>
              </a:lnSpc>
              <a:spcBef>
                <a:spcPts val="0"/>
              </a:spcBef>
              <a:spcAft>
                <a:spcPts val="0"/>
              </a:spcAft>
              <a:buClrTx/>
              <a:buSzTx/>
              <a:buFontTx/>
              <a:buNone/>
              <a:tabLst/>
              <a:defRPr/>
            </a:pPr>
            <a:r>
              <a:rPr lang="en-US" sz="700" b="1">
                <a:solidFill>
                  <a:schemeClr val="accent3">
                    <a:lumMod val="40000"/>
                    <a:lumOff val="60000"/>
                    <a:alpha val="50000"/>
                  </a:schemeClr>
                </a:solidFill>
                <a:latin typeface="Arial"/>
                <a:cs typeface="Arial"/>
              </a:rPr>
              <a:t>JUNIPER NETWORKS CONFIDENTIAL </a:t>
            </a:r>
            <a:r>
              <a:rPr lang="en-US" sz="700" b="1">
                <a:solidFill>
                  <a:schemeClr val="accent3">
                    <a:lumMod val="60000"/>
                    <a:lumOff val="40000"/>
                    <a:alpha val="50000"/>
                  </a:schemeClr>
                </a:solidFill>
                <a:latin typeface="Arial"/>
                <a:cs typeface="Arial"/>
              </a:rPr>
              <a:t>– </a:t>
            </a:r>
            <a:r>
              <a:rPr lang="en-US" sz="700" b="1">
                <a:solidFill>
                  <a:schemeClr val="accent3">
                    <a:lumMod val="40000"/>
                    <a:lumOff val="60000"/>
                    <a:alpha val="50000"/>
                  </a:schemeClr>
                </a:solidFill>
                <a:latin typeface="Arial"/>
                <a:cs typeface="Arial"/>
              </a:rPr>
              <a:t>NEED TO KNOW</a:t>
            </a:r>
            <a:endParaRPr lang="en-US" sz="500" b="0">
              <a:solidFill>
                <a:schemeClr val="accent3">
                  <a:lumMod val="40000"/>
                  <a:lumOff val="60000"/>
                  <a:alpha val="50000"/>
                </a:schemeClr>
              </a:solidFill>
              <a:latin typeface="Arial"/>
              <a:cs typeface="Arial"/>
            </a:endParaRPr>
          </a:p>
        </p:txBody>
      </p:sp>
      <p:pic>
        <p:nvPicPr>
          <p:cNvPr id="22" name="Picture 21" descr="juniper_rgb_black_sm.png"/>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017934" y="4929329"/>
            <a:ext cx="537633" cy="163669"/>
          </a:xfrm>
          <a:prstGeom prst="rect">
            <a:avLst/>
          </a:prstGeom>
        </p:spPr>
      </p:pic>
      <p:sp>
        <p:nvSpPr>
          <p:cNvPr id="8" name="TextBox 7"/>
          <p:cNvSpPr txBox="1"/>
          <p:nvPr userDrawn="1"/>
        </p:nvSpPr>
        <p:spPr>
          <a:xfrm>
            <a:off x="6343649" y="4931832"/>
            <a:ext cx="1499121" cy="156634"/>
          </a:xfrm>
          <a:prstGeom prst="rect">
            <a:avLst/>
          </a:prstGeom>
          <a:noFill/>
        </p:spPr>
        <p:txBody>
          <a:bodyPr wrap="none" lIns="91421" tIns="45711" rIns="91421" bIns="45711" rtlCol="0" anchor="ctr" anchorCtr="0">
            <a:noAutofit/>
          </a:bodyPr>
          <a:lstStyle>
            <a:defPPr>
              <a:defRPr lang="en-US"/>
            </a:defPPr>
            <a:lvl1pPr algn="r">
              <a:defRPr sz="1100">
                <a:solidFill>
                  <a:srgbClr val="344A58">
                    <a:alpha val="50000"/>
                  </a:srgbClr>
                </a:solidFill>
                <a:latin typeface="Arial"/>
                <a:cs typeface="Arial"/>
              </a:defRPr>
            </a:lvl1pPr>
          </a:lstStyle>
          <a:p>
            <a:pPr algn="r"/>
            <a:r>
              <a:rPr lang="en-US" sz="500" b="0" i="0" kern="1200">
                <a:solidFill>
                  <a:schemeClr val="bg1">
                    <a:lumMod val="75000"/>
                    <a:alpha val="50000"/>
                  </a:schemeClr>
                </a:solidFill>
                <a:latin typeface="Arial"/>
                <a:ea typeface="+mn-ea"/>
                <a:cs typeface="Arial"/>
              </a:rPr>
              <a:t>© 2017 Juniper Networks, Inc. All rights reserved.</a:t>
            </a:r>
            <a:endParaRPr lang="en-US" sz="500" b="0" i="0">
              <a:solidFill>
                <a:schemeClr val="bg1">
                  <a:lumMod val="75000"/>
                  <a:alpha val="50000"/>
                </a:schemeClr>
              </a:solidFill>
            </a:endParaRPr>
          </a:p>
        </p:txBody>
      </p:sp>
    </p:spTree>
    <p:extLst>
      <p:ext uri="{BB962C8B-B14F-4D97-AF65-F5344CB8AC3E}">
        <p14:creationId xmlns:p14="http://schemas.microsoft.com/office/powerpoint/2010/main" val="356262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Building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D83225-1FA6-44E2-9542-AEAF1922336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Edit Master text styles</a:t>
            </a:r>
          </a:p>
        </p:txBody>
      </p:sp>
    </p:spTree>
    <p:extLst>
      <p:ext uri="{BB962C8B-B14F-4D97-AF65-F5344CB8AC3E}">
        <p14:creationId xmlns:p14="http://schemas.microsoft.com/office/powerpoint/2010/main" val="526104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Buildings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908190-D13E-4D14-9651-D9956759C7E4}"/>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C60C819-8573-473E-84FA-D5CD09CF3B21}"/>
              </a:ext>
            </a:extLst>
          </p:cNvPr>
          <p:cNvPicPr>
            <a:picLocks noChangeAspect="1"/>
          </p:cNvPicPr>
          <p:nvPr userDrawn="1"/>
        </p:nvPicPr>
        <p:blipFill>
          <a:blip r:embed="rId2"/>
          <a:stretch>
            <a:fillRect/>
          </a:stretch>
        </p:blipFill>
        <p:spPr>
          <a:xfrm>
            <a:off x="6896100" y="0"/>
            <a:ext cx="2247900" cy="5143500"/>
          </a:xfrm>
          <a:prstGeom prst="rect">
            <a:avLst/>
          </a:prstGeom>
        </p:spPr>
      </p:pic>
      <p:sp>
        <p:nvSpPr>
          <p:cNvPr id="5" name="Footer Placeholder 4">
            <a:extLst>
              <a:ext uri="{FF2B5EF4-FFF2-40B4-BE49-F238E27FC236}">
                <a16:creationId xmlns:a16="http://schemas.microsoft.com/office/drawing/2014/main" id="{62FE1615-CF6C-418C-A2F8-8AF5B0A38D93}"/>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BDDE4-075D-4337-BEBB-166C4FA55F19}"/>
              </a:ext>
            </a:extLst>
          </p:cNvPr>
          <p:cNvSpPr>
            <a:spLocks noGrp="1"/>
          </p:cNvSpPr>
          <p:nvPr userDrawn="1">
            <p:ph type="sldNum" sz="quarter" idx="12"/>
          </p:nvPr>
        </p:nvSpPr>
        <p:spPr/>
        <p:txBody>
          <a:bodyPr/>
          <a:lstStyle/>
          <a:p>
            <a:fld id="{911CAEDA-F13C-43B4-B3A8-D3983B745648}" type="slidenum">
              <a:rPr lang="en-US" smtClean="0"/>
              <a:t>‹#›</a:t>
            </a:fld>
            <a:endParaRPr lang="en-US"/>
          </a:p>
        </p:txBody>
      </p:sp>
      <p:cxnSp>
        <p:nvCxnSpPr>
          <p:cNvPr id="9" name="Straight Connector 8">
            <a:extLst>
              <a:ext uri="{FF2B5EF4-FFF2-40B4-BE49-F238E27FC236}">
                <a16:creationId xmlns:a16="http://schemas.microsoft.com/office/drawing/2014/main" id="{F21294AE-A281-46AB-9539-C90BA9C3254A}"/>
              </a:ext>
            </a:extLst>
          </p:cNvPr>
          <p:cNvCxnSpPr/>
          <p:nvPr userDrawn="1"/>
        </p:nvCxnSpPr>
        <p:spPr>
          <a:xfrm>
            <a:off x="361552" y="976585"/>
            <a:ext cx="6305170" cy="0"/>
          </a:xfrm>
          <a:prstGeom prst="line">
            <a:avLst/>
          </a:prstGeom>
          <a:ln w="6350" cmpd="sng">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4BA0FE86-AA7F-479C-927D-5398E1942CF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790575" y="4947567"/>
            <a:ext cx="525333" cy="145680"/>
          </a:xfrm>
          <a:prstGeom prst="rect">
            <a:avLst/>
          </a:prstGeom>
        </p:spPr>
      </p:pic>
      <p:cxnSp>
        <p:nvCxnSpPr>
          <p:cNvPr id="13" name="Straight Connector 12">
            <a:extLst>
              <a:ext uri="{FF2B5EF4-FFF2-40B4-BE49-F238E27FC236}">
                <a16:creationId xmlns:a16="http://schemas.microsoft.com/office/drawing/2014/main" id="{25896E1A-46B6-441E-831F-0C83472FFC4B}"/>
              </a:ext>
            </a:extLst>
          </p:cNvPr>
          <p:cNvCxnSpPr/>
          <p:nvPr userDrawn="1"/>
        </p:nvCxnSpPr>
        <p:spPr>
          <a:xfrm>
            <a:off x="8471220" y="4947567"/>
            <a:ext cx="0" cy="139249"/>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157C53FF-5A2C-454D-9362-097ECCE23106}"/>
              </a:ext>
            </a:extLst>
          </p:cNvPr>
          <p:cNvSpPr>
            <a:spLocks noGrp="1"/>
          </p:cNvSpPr>
          <p:nvPr>
            <p:ph idx="1"/>
          </p:nvPr>
        </p:nvSpPr>
        <p:spPr>
          <a:xfrm>
            <a:off x="361552" y="1426362"/>
            <a:ext cx="6065987" cy="3268038"/>
          </a:xfrm>
        </p:spPr>
        <p:txBody>
          <a:bodyPr/>
          <a:lstStyle>
            <a:lvl1pPr marL="169863" indent="-169863">
              <a:spcBef>
                <a:spcPts val="1800"/>
              </a:spcBef>
              <a:buFont typeface="Arial" panose="020B0604020202020204" pitchFamily="34" charset="0"/>
              <a:buChar char="•"/>
              <a:defRPr sz="1800">
                <a:solidFill>
                  <a:schemeClr val="tx1">
                    <a:lumMod val="75000"/>
                  </a:schemeClr>
                </a:solidFill>
              </a:defRPr>
            </a:lvl1pPr>
            <a:lvl2pPr marL="517525" indent="-171450">
              <a:defRPr sz="1400">
                <a:solidFill>
                  <a:schemeClr val="tx1">
                    <a:lumMod val="75000"/>
                  </a:schemeClr>
                </a:solidFill>
              </a:defRPr>
            </a:lvl2pPr>
            <a:lvl3pPr marL="801688" indent="-171450">
              <a:defRPr sz="1100">
                <a:solidFill>
                  <a:schemeClr val="tx1">
                    <a:lumMod val="75000"/>
                  </a:schemeClr>
                </a:solidFill>
              </a:defRPr>
            </a:lvl3pPr>
            <a:lvl4pPr>
              <a:defRPr sz="1100">
                <a:solidFill>
                  <a:schemeClr val="tx1">
                    <a:lumMod val="75000"/>
                  </a:schemeClr>
                </a:solidFill>
              </a:defRPr>
            </a:lvl4pPr>
            <a:lvl5pPr>
              <a:defRPr sz="1100">
                <a:solidFill>
                  <a:schemeClr val="tx1">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3C9BDF50-2E05-47A9-96A9-8AB3839AF7F2}"/>
              </a:ext>
            </a:extLst>
          </p:cNvPr>
          <p:cNvSpPr txBox="1"/>
          <p:nvPr userDrawn="1"/>
        </p:nvSpPr>
        <p:spPr>
          <a:xfrm>
            <a:off x="361553" y="550258"/>
            <a:ext cx="5134303" cy="461665"/>
          </a:xfrm>
          <a:prstGeom prst="rect">
            <a:avLst/>
          </a:prstGeom>
          <a:noFill/>
        </p:spPr>
        <p:txBody>
          <a:bodyPr wrap="square" lIns="0" tIns="0" rIns="0" bIns="0" rtlCol="0">
            <a:spAutoFit/>
          </a:bodyPr>
          <a:lstStyle/>
          <a:p>
            <a:r>
              <a:rPr lang="en-US" sz="3000">
                <a:solidFill>
                  <a:schemeClr val="accent1"/>
                </a:solidFill>
                <a:latin typeface="+mn-lt"/>
              </a:rPr>
              <a:t>AGENDA</a:t>
            </a:r>
          </a:p>
        </p:txBody>
      </p:sp>
    </p:spTree>
    <p:extLst>
      <p:ext uri="{BB962C8B-B14F-4D97-AF65-F5344CB8AC3E}">
        <p14:creationId xmlns:p14="http://schemas.microsoft.com/office/powerpoint/2010/main" val="1885507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Building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908190-D13E-4D14-9651-D9956759C7E4}"/>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155D99D-F06B-4417-8FF3-9782A706C341}"/>
              </a:ext>
            </a:extLst>
          </p:cNvPr>
          <p:cNvPicPr>
            <a:picLocks noChangeAspect="1"/>
          </p:cNvPicPr>
          <p:nvPr userDrawn="1"/>
        </p:nvPicPr>
        <p:blipFill>
          <a:blip r:embed="rId2"/>
          <a:stretch>
            <a:fillRect/>
          </a:stretch>
        </p:blipFill>
        <p:spPr>
          <a:xfrm>
            <a:off x="6896100" y="0"/>
            <a:ext cx="2247900" cy="5143500"/>
          </a:xfrm>
          <a:prstGeom prst="rect">
            <a:avLst/>
          </a:prstGeom>
        </p:spPr>
      </p:pic>
      <p:sp>
        <p:nvSpPr>
          <p:cNvPr id="2" name="Title 1">
            <a:extLst>
              <a:ext uri="{FF2B5EF4-FFF2-40B4-BE49-F238E27FC236}">
                <a16:creationId xmlns:a16="http://schemas.microsoft.com/office/drawing/2014/main" id="{9931023E-3ED6-4EB6-BA08-CC69EB9EC0CB}"/>
              </a:ext>
            </a:extLst>
          </p:cNvPr>
          <p:cNvSpPr>
            <a:spLocks noGrp="1"/>
          </p:cNvSpPr>
          <p:nvPr userDrawn="1">
            <p:ph type="title"/>
          </p:nvPr>
        </p:nvSpPr>
        <p:spPr>
          <a:xfrm>
            <a:off x="413992" y="1282305"/>
            <a:ext cx="6252730" cy="1176312"/>
          </a:xfrm>
        </p:spPr>
        <p:txBody>
          <a:bodyPr anchor="b"/>
          <a:lstStyle>
            <a:lvl1pPr>
              <a:defRPr sz="2000"/>
            </a:lvl1pPr>
          </a:lstStyle>
          <a:p>
            <a:r>
              <a:rPr lang="en-US"/>
              <a:t>Click to edit Master title style</a:t>
            </a:r>
          </a:p>
        </p:txBody>
      </p:sp>
      <p:sp>
        <p:nvSpPr>
          <p:cNvPr id="3" name="Text Placeholder 2">
            <a:extLst>
              <a:ext uri="{FF2B5EF4-FFF2-40B4-BE49-F238E27FC236}">
                <a16:creationId xmlns:a16="http://schemas.microsoft.com/office/drawing/2014/main" id="{6689C7F4-91DD-4EC4-AC14-1F98815A7594}"/>
              </a:ext>
            </a:extLst>
          </p:cNvPr>
          <p:cNvSpPr>
            <a:spLocks noGrp="1"/>
          </p:cNvSpPr>
          <p:nvPr userDrawn="1">
            <p:ph type="body" idx="1"/>
          </p:nvPr>
        </p:nvSpPr>
        <p:spPr>
          <a:xfrm>
            <a:off x="413992" y="2597678"/>
            <a:ext cx="6252730" cy="551404"/>
          </a:xfrm>
        </p:spPr>
        <p:txBody>
          <a:bodyPr/>
          <a:lstStyle>
            <a:lvl1pPr marL="0" indent="0">
              <a:buNone/>
              <a:defRPr sz="16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62FE1615-CF6C-418C-A2F8-8AF5B0A38D93}"/>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BDDE4-075D-4337-BEBB-166C4FA55F19}"/>
              </a:ext>
            </a:extLst>
          </p:cNvPr>
          <p:cNvSpPr>
            <a:spLocks noGrp="1"/>
          </p:cNvSpPr>
          <p:nvPr userDrawn="1">
            <p:ph type="sldNum" sz="quarter" idx="12"/>
          </p:nvPr>
        </p:nvSpPr>
        <p:spPr/>
        <p:txBody>
          <a:bodyPr/>
          <a:lstStyle/>
          <a:p>
            <a:fld id="{911CAEDA-F13C-43B4-B3A8-D3983B745648}" type="slidenum">
              <a:rPr lang="en-US" smtClean="0"/>
              <a:t>‹#›</a:t>
            </a:fld>
            <a:endParaRPr lang="en-US"/>
          </a:p>
        </p:txBody>
      </p:sp>
      <p:cxnSp>
        <p:nvCxnSpPr>
          <p:cNvPr id="9" name="Straight Connector 8">
            <a:extLst>
              <a:ext uri="{FF2B5EF4-FFF2-40B4-BE49-F238E27FC236}">
                <a16:creationId xmlns:a16="http://schemas.microsoft.com/office/drawing/2014/main" id="{F21294AE-A281-46AB-9539-C90BA9C3254A}"/>
              </a:ext>
            </a:extLst>
          </p:cNvPr>
          <p:cNvCxnSpPr/>
          <p:nvPr userDrawn="1"/>
        </p:nvCxnSpPr>
        <p:spPr>
          <a:xfrm>
            <a:off x="410590" y="2511470"/>
            <a:ext cx="6305170" cy="0"/>
          </a:xfrm>
          <a:prstGeom prst="line">
            <a:avLst/>
          </a:prstGeom>
          <a:ln w="6350" cmpd="sng">
            <a:solidFill>
              <a:schemeClr val="accent1"/>
            </a:solidFill>
            <a:miter lim="800000"/>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4BA0FE86-AA7F-479C-927D-5398E1942CF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790575" y="4947567"/>
            <a:ext cx="525333" cy="145680"/>
          </a:xfrm>
          <a:prstGeom prst="rect">
            <a:avLst/>
          </a:prstGeom>
        </p:spPr>
      </p:pic>
      <p:cxnSp>
        <p:nvCxnSpPr>
          <p:cNvPr id="13" name="Straight Connector 12">
            <a:extLst>
              <a:ext uri="{FF2B5EF4-FFF2-40B4-BE49-F238E27FC236}">
                <a16:creationId xmlns:a16="http://schemas.microsoft.com/office/drawing/2014/main" id="{25896E1A-46B6-441E-831F-0C83472FFC4B}"/>
              </a:ext>
            </a:extLst>
          </p:cNvPr>
          <p:cNvCxnSpPr/>
          <p:nvPr userDrawn="1"/>
        </p:nvCxnSpPr>
        <p:spPr>
          <a:xfrm>
            <a:off x="8471220" y="4947567"/>
            <a:ext cx="0" cy="13924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37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Building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D83225-1FA6-44E2-9542-AEAF1922336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Edit Master text styles</a:t>
            </a:r>
          </a:p>
        </p:txBody>
      </p:sp>
    </p:spTree>
    <p:extLst>
      <p:ext uri="{BB962C8B-B14F-4D97-AF65-F5344CB8AC3E}">
        <p14:creationId xmlns:p14="http://schemas.microsoft.com/office/powerpoint/2010/main" val="3267843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building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908190-D13E-4D14-9651-D9956759C7E4}"/>
              </a:ext>
            </a:extLst>
          </p:cNvPr>
          <p:cNvSpPr/>
          <p:nvPr userDrawn="1"/>
        </p:nvSpPr>
        <p:spPr>
          <a:xfrm>
            <a:off x="0" y="-12225"/>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47247F9-AC8B-49FF-A1B8-ACD61B875714}"/>
              </a:ext>
            </a:extLst>
          </p:cNvPr>
          <p:cNvPicPr>
            <a:picLocks noChangeAspect="1"/>
          </p:cNvPicPr>
          <p:nvPr userDrawn="1"/>
        </p:nvPicPr>
        <p:blipFill>
          <a:blip r:embed="rId2"/>
          <a:stretch>
            <a:fillRect/>
          </a:stretch>
        </p:blipFill>
        <p:spPr>
          <a:xfrm>
            <a:off x="6906427" y="-12225"/>
            <a:ext cx="2252742" cy="5155725"/>
          </a:xfrm>
          <a:prstGeom prst="rect">
            <a:avLst/>
          </a:prstGeom>
        </p:spPr>
      </p:pic>
      <p:sp>
        <p:nvSpPr>
          <p:cNvPr id="5" name="Footer Placeholder 4">
            <a:extLst>
              <a:ext uri="{FF2B5EF4-FFF2-40B4-BE49-F238E27FC236}">
                <a16:creationId xmlns:a16="http://schemas.microsoft.com/office/drawing/2014/main" id="{62FE1615-CF6C-418C-A2F8-8AF5B0A38D93}"/>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BDDE4-075D-4337-BEBB-166C4FA55F19}"/>
              </a:ext>
            </a:extLst>
          </p:cNvPr>
          <p:cNvSpPr>
            <a:spLocks noGrp="1"/>
          </p:cNvSpPr>
          <p:nvPr userDrawn="1">
            <p:ph type="sldNum" sz="quarter" idx="12"/>
          </p:nvPr>
        </p:nvSpPr>
        <p:spPr/>
        <p:txBody>
          <a:bodyPr/>
          <a:lstStyle/>
          <a:p>
            <a:fld id="{911CAEDA-F13C-43B4-B3A8-D3983B745648}" type="slidenum">
              <a:rPr lang="en-US" smtClean="0"/>
              <a:t>‹#›</a:t>
            </a:fld>
            <a:endParaRPr lang="en-US"/>
          </a:p>
        </p:txBody>
      </p:sp>
      <p:pic>
        <p:nvPicPr>
          <p:cNvPr id="11" name="Picture 10">
            <a:extLst>
              <a:ext uri="{FF2B5EF4-FFF2-40B4-BE49-F238E27FC236}">
                <a16:creationId xmlns:a16="http://schemas.microsoft.com/office/drawing/2014/main" id="{F8B3AE68-144F-4071-988F-7B4D7DCD5B6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790575" y="4947567"/>
            <a:ext cx="525333" cy="145680"/>
          </a:xfrm>
          <a:prstGeom prst="rect">
            <a:avLst/>
          </a:prstGeom>
        </p:spPr>
      </p:pic>
      <p:cxnSp>
        <p:nvCxnSpPr>
          <p:cNvPr id="12" name="Straight Connector 11">
            <a:extLst>
              <a:ext uri="{FF2B5EF4-FFF2-40B4-BE49-F238E27FC236}">
                <a16:creationId xmlns:a16="http://schemas.microsoft.com/office/drawing/2014/main" id="{0B3DCDB4-F6EA-48C3-BB2F-FD7ED68283E4}"/>
              </a:ext>
            </a:extLst>
          </p:cNvPr>
          <p:cNvCxnSpPr/>
          <p:nvPr userDrawn="1"/>
        </p:nvCxnSpPr>
        <p:spPr>
          <a:xfrm>
            <a:off x="8471220" y="4947567"/>
            <a:ext cx="0" cy="1392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9CDAB49-BE7F-4463-B504-DFDB1D6A1853}"/>
              </a:ext>
            </a:extLst>
          </p:cNvPr>
          <p:cNvCxnSpPr/>
          <p:nvPr userDrawn="1"/>
        </p:nvCxnSpPr>
        <p:spPr>
          <a:xfrm>
            <a:off x="361552" y="976585"/>
            <a:ext cx="6305170" cy="0"/>
          </a:xfrm>
          <a:prstGeom prst="line">
            <a:avLst/>
          </a:prstGeom>
          <a:ln w="6350" cmpd="sng">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sp>
        <p:nvSpPr>
          <p:cNvPr id="15" name="Content Placeholder 2">
            <a:extLst>
              <a:ext uri="{FF2B5EF4-FFF2-40B4-BE49-F238E27FC236}">
                <a16:creationId xmlns:a16="http://schemas.microsoft.com/office/drawing/2014/main" id="{75207B4E-EDD0-4DE1-8D78-8298A1C15B15}"/>
              </a:ext>
            </a:extLst>
          </p:cNvPr>
          <p:cNvSpPr>
            <a:spLocks noGrp="1"/>
          </p:cNvSpPr>
          <p:nvPr>
            <p:ph idx="1"/>
          </p:nvPr>
        </p:nvSpPr>
        <p:spPr>
          <a:xfrm>
            <a:off x="361552" y="1426362"/>
            <a:ext cx="6065987" cy="3268038"/>
          </a:xfrm>
        </p:spPr>
        <p:txBody>
          <a:bodyPr/>
          <a:lstStyle>
            <a:lvl1pPr marL="169863" indent="-169863">
              <a:spcBef>
                <a:spcPts val="1800"/>
              </a:spcBef>
              <a:buFont typeface="Arial" panose="020B0604020202020204" pitchFamily="34" charset="0"/>
              <a:buChar char="•"/>
              <a:defRPr sz="1800">
                <a:solidFill>
                  <a:schemeClr val="tx1">
                    <a:lumMod val="75000"/>
                  </a:schemeClr>
                </a:solidFill>
              </a:defRPr>
            </a:lvl1pPr>
            <a:lvl2pPr marL="517525" indent="-171450">
              <a:defRPr sz="1400">
                <a:solidFill>
                  <a:schemeClr val="tx1">
                    <a:lumMod val="75000"/>
                  </a:schemeClr>
                </a:solidFill>
              </a:defRPr>
            </a:lvl2pPr>
            <a:lvl3pPr marL="801688" indent="-171450">
              <a:defRPr sz="1100">
                <a:solidFill>
                  <a:schemeClr val="tx1">
                    <a:lumMod val="75000"/>
                  </a:schemeClr>
                </a:solidFill>
              </a:defRPr>
            </a:lvl3pPr>
            <a:lvl4pPr>
              <a:defRPr sz="1100">
                <a:solidFill>
                  <a:schemeClr val="tx1">
                    <a:lumMod val="75000"/>
                  </a:schemeClr>
                </a:solidFill>
              </a:defRPr>
            </a:lvl4pPr>
            <a:lvl5pPr>
              <a:defRPr sz="1100">
                <a:solidFill>
                  <a:schemeClr val="tx1">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8DEA0664-D2FB-4343-9A16-AD786525FCF7}"/>
              </a:ext>
            </a:extLst>
          </p:cNvPr>
          <p:cNvSpPr txBox="1"/>
          <p:nvPr userDrawn="1"/>
        </p:nvSpPr>
        <p:spPr>
          <a:xfrm>
            <a:off x="361553" y="550258"/>
            <a:ext cx="5134303" cy="461665"/>
          </a:xfrm>
          <a:prstGeom prst="rect">
            <a:avLst/>
          </a:prstGeom>
          <a:noFill/>
        </p:spPr>
        <p:txBody>
          <a:bodyPr wrap="square" lIns="0" tIns="0" rIns="0" bIns="0" rtlCol="0">
            <a:spAutoFit/>
          </a:bodyPr>
          <a:lstStyle/>
          <a:p>
            <a:r>
              <a:rPr lang="en-US" sz="3000">
                <a:solidFill>
                  <a:schemeClr val="accent1"/>
                </a:solidFill>
                <a:latin typeface="+mn-lt"/>
              </a:rPr>
              <a:t>AGENDA</a:t>
            </a:r>
          </a:p>
        </p:txBody>
      </p:sp>
    </p:spTree>
    <p:extLst>
      <p:ext uri="{BB962C8B-B14F-4D97-AF65-F5344CB8AC3E}">
        <p14:creationId xmlns:p14="http://schemas.microsoft.com/office/powerpoint/2010/main" val="3095505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Glas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4FCB7B-A562-49C4-86BA-C151EF54C456}"/>
              </a:ext>
            </a:extLst>
          </p:cNvPr>
          <p:cNvPicPr>
            <a:picLocks noChangeAspect="1"/>
          </p:cNvPicPr>
          <p:nvPr userDrawn="1"/>
        </p:nvPicPr>
        <p:blipFill>
          <a:blip r:embed="rId2"/>
          <a:stretch>
            <a:fillRect/>
          </a:stretch>
        </p:blipFill>
        <p:spPr>
          <a:xfrm>
            <a:off x="882" y="0"/>
            <a:ext cx="9142235" cy="5143501"/>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Edit Master text styles</a:t>
            </a:r>
          </a:p>
        </p:txBody>
      </p:sp>
    </p:spTree>
    <p:extLst>
      <p:ext uri="{BB962C8B-B14F-4D97-AF65-F5344CB8AC3E}">
        <p14:creationId xmlns:p14="http://schemas.microsoft.com/office/powerpoint/2010/main" val="1888313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Fie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6E639A-21D8-4529-B78A-3DB84BC56A2B}"/>
              </a:ext>
            </a:extLst>
          </p:cNvPr>
          <p:cNvPicPr>
            <a:picLocks noChangeAspect="1"/>
          </p:cNvPicPr>
          <p:nvPr userDrawn="1"/>
        </p:nvPicPr>
        <p:blipFill>
          <a:blip r:embed="rId2"/>
          <a:stretch>
            <a:fillRect/>
          </a:stretch>
        </p:blipFill>
        <p:spPr>
          <a:xfrm>
            <a:off x="0" y="-23029"/>
            <a:ext cx="9143999" cy="5167312"/>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Edit Master text styles</a:t>
            </a:r>
          </a:p>
        </p:txBody>
      </p:sp>
    </p:spTree>
    <p:extLst>
      <p:ext uri="{BB962C8B-B14F-4D97-AF65-F5344CB8AC3E}">
        <p14:creationId xmlns:p14="http://schemas.microsoft.com/office/powerpoint/2010/main" val="3675289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Glas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4FCB7B-A562-49C4-86BA-C151EF54C456}"/>
              </a:ext>
            </a:extLst>
          </p:cNvPr>
          <p:cNvPicPr>
            <a:picLocks noChangeAspect="1"/>
          </p:cNvPicPr>
          <p:nvPr userDrawn="1"/>
        </p:nvPicPr>
        <p:blipFill>
          <a:blip r:embed="rId2"/>
          <a:stretch>
            <a:fillRect/>
          </a:stretch>
        </p:blipFill>
        <p:spPr>
          <a:xfrm>
            <a:off x="882" y="0"/>
            <a:ext cx="9142235" cy="5143501"/>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Click to edit Master text styles</a:t>
            </a:r>
          </a:p>
        </p:txBody>
      </p:sp>
    </p:spTree>
    <p:extLst>
      <p:ext uri="{BB962C8B-B14F-4D97-AF65-F5344CB8AC3E}">
        <p14:creationId xmlns:p14="http://schemas.microsoft.com/office/powerpoint/2010/main" val="3898603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hell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D83225-1FA6-44E2-9542-AEAF1922336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Edit Master text styles</a:t>
            </a:r>
          </a:p>
        </p:txBody>
      </p:sp>
    </p:spTree>
    <p:extLst>
      <p:ext uri="{BB962C8B-B14F-4D97-AF65-F5344CB8AC3E}">
        <p14:creationId xmlns:p14="http://schemas.microsoft.com/office/powerpoint/2010/main" val="3410117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931F-CEBE-48A4-A8BA-14B9759D40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900A0F-BE51-4119-A570-5810C65FA1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9BF5B6-4BC2-4CCE-9F9B-A1B4C4D3F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9E2F3-21C8-4E6F-A16B-B7E8EC55DFA5}"/>
              </a:ext>
            </a:extLst>
          </p:cNvPr>
          <p:cNvSpPr>
            <a:spLocks noGrp="1"/>
          </p:cNvSpPr>
          <p:nvPr>
            <p:ph type="sldNum" sz="quarter" idx="12"/>
          </p:nvPr>
        </p:nvSpPr>
        <p:spPr/>
        <p:txBody>
          <a:bodyPr/>
          <a:lstStyle/>
          <a:p>
            <a:fld id="{911CAEDA-F13C-43B4-B3A8-D3983B745648}" type="slidenum">
              <a:rPr lang="en-US" smtClean="0"/>
              <a:t>‹#›</a:t>
            </a:fld>
            <a:endParaRPr lang="en-US"/>
          </a:p>
        </p:txBody>
      </p:sp>
    </p:spTree>
    <p:extLst>
      <p:ext uri="{BB962C8B-B14F-4D97-AF65-F5344CB8AC3E}">
        <p14:creationId xmlns:p14="http://schemas.microsoft.com/office/powerpoint/2010/main" val="3615822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931F-CEBE-48A4-A8BA-14B9759D40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900A0F-BE51-4119-A570-5810C65FA109}"/>
              </a:ext>
            </a:extLst>
          </p:cNvPr>
          <p:cNvSpPr>
            <a:spLocks noGrp="1"/>
          </p:cNvSpPr>
          <p:nvPr>
            <p:ph idx="1"/>
          </p:nvPr>
        </p:nvSpPr>
        <p:spPr>
          <a:xfrm>
            <a:off x="383094" y="1576877"/>
            <a:ext cx="8426703" cy="15431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9BF5B6-4BC2-4CCE-9F9B-A1B4C4D3F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9E2F3-21C8-4E6F-A16B-B7E8EC55DFA5}"/>
              </a:ext>
            </a:extLst>
          </p:cNvPr>
          <p:cNvSpPr>
            <a:spLocks noGrp="1"/>
          </p:cNvSpPr>
          <p:nvPr>
            <p:ph type="sldNum" sz="quarter" idx="12"/>
          </p:nvPr>
        </p:nvSpPr>
        <p:spPr/>
        <p:txBody>
          <a:bodyPr/>
          <a:lstStyle/>
          <a:p>
            <a:fld id="{911CAEDA-F13C-43B4-B3A8-D3983B745648}" type="slidenum">
              <a:rPr lang="en-US" smtClean="0"/>
              <a:t>‹#›</a:t>
            </a:fld>
            <a:endParaRPr lang="en-US"/>
          </a:p>
        </p:txBody>
      </p:sp>
      <p:sp>
        <p:nvSpPr>
          <p:cNvPr id="7" name="Text Placeholder 6">
            <a:extLst>
              <a:ext uri="{FF2B5EF4-FFF2-40B4-BE49-F238E27FC236}">
                <a16:creationId xmlns:a16="http://schemas.microsoft.com/office/drawing/2014/main" id="{4C7EE639-90BA-4F95-A316-8573F0931258}"/>
              </a:ext>
            </a:extLst>
          </p:cNvPr>
          <p:cNvSpPr>
            <a:spLocks noGrp="1"/>
          </p:cNvSpPr>
          <p:nvPr>
            <p:ph type="body" sz="quarter" idx="13" hasCustomPrompt="1"/>
          </p:nvPr>
        </p:nvSpPr>
        <p:spPr>
          <a:xfrm>
            <a:off x="382588" y="1138238"/>
            <a:ext cx="8383587" cy="345329"/>
          </a:xfrm>
        </p:spPr>
        <p:txBody>
          <a:bodyPr/>
          <a:lstStyle>
            <a:lvl1pPr>
              <a:defRPr sz="1800">
                <a:solidFill>
                  <a:schemeClr val="tx1"/>
                </a:solidFill>
              </a:defRPr>
            </a:lvl1pPr>
          </a:lstStyle>
          <a:p>
            <a:pPr lvl="0"/>
            <a:r>
              <a:rPr lang="en-US"/>
              <a:t>Edit Master subtitle styles</a:t>
            </a:r>
          </a:p>
        </p:txBody>
      </p:sp>
    </p:spTree>
    <p:extLst>
      <p:ext uri="{BB962C8B-B14F-4D97-AF65-F5344CB8AC3E}">
        <p14:creationId xmlns:p14="http://schemas.microsoft.com/office/powerpoint/2010/main" val="2111241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931F-CEBE-48A4-A8BA-14B9759D40A2}"/>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509BF5B6-4BC2-4CCE-9F9B-A1B4C4D3F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9E2F3-21C8-4E6F-A16B-B7E8EC55DFA5}"/>
              </a:ext>
            </a:extLst>
          </p:cNvPr>
          <p:cNvSpPr>
            <a:spLocks noGrp="1"/>
          </p:cNvSpPr>
          <p:nvPr>
            <p:ph type="sldNum" sz="quarter" idx="12"/>
          </p:nvPr>
        </p:nvSpPr>
        <p:spPr/>
        <p:txBody>
          <a:bodyPr/>
          <a:lstStyle/>
          <a:p>
            <a:fld id="{911CAEDA-F13C-43B4-B3A8-D3983B745648}" type="slidenum">
              <a:rPr lang="en-US" smtClean="0"/>
              <a:t>‹#›</a:t>
            </a:fld>
            <a:endParaRPr lang="en-US"/>
          </a:p>
        </p:txBody>
      </p:sp>
      <p:sp>
        <p:nvSpPr>
          <p:cNvPr id="7" name="Text Placeholder 6">
            <a:extLst>
              <a:ext uri="{FF2B5EF4-FFF2-40B4-BE49-F238E27FC236}">
                <a16:creationId xmlns:a16="http://schemas.microsoft.com/office/drawing/2014/main" id="{4C7EE639-90BA-4F95-A316-8573F0931258}"/>
              </a:ext>
            </a:extLst>
          </p:cNvPr>
          <p:cNvSpPr>
            <a:spLocks noGrp="1"/>
          </p:cNvSpPr>
          <p:nvPr>
            <p:ph type="body" sz="quarter" idx="13"/>
          </p:nvPr>
        </p:nvSpPr>
        <p:spPr>
          <a:xfrm>
            <a:off x="382588" y="1138238"/>
            <a:ext cx="8383587" cy="345329"/>
          </a:xfrm>
        </p:spPr>
        <p:txBody>
          <a:bodyPr/>
          <a:lstStyle>
            <a:lvl1pPr>
              <a:defRPr sz="1800">
                <a:solidFill>
                  <a:schemeClr val="tx1"/>
                </a:solidFill>
              </a:defRPr>
            </a:lvl1pPr>
          </a:lstStyle>
          <a:p>
            <a:pPr lvl="0"/>
            <a:r>
              <a:rPr lang="en-US"/>
              <a:t>Edit Master text styles</a:t>
            </a:r>
          </a:p>
        </p:txBody>
      </p:sp>
    </p:spTree>
    <p:extLst>
      <p:ext uri="{BB962C8B-B14F-4D97-AF65-F5344CB8AC3E}">
        <p14:creationId xmlns:p14="http://schemas.microsoft.com/office/powerpoint/2010/main" val="3367141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931F-CEBE-48A4-A8BA-14B9759D40A2}"/>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509BF5B6-4BC2-4CCE-9F9B-A1B4C4D3F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9E2F3-21C8-4E6F-A16B-B7E8EC55DFA5}"/>
              </a:ext>
            </a:extLst>
          </p:cNvPr>
          <p:cNvSpPr>
            <a:spLocks noGrp="1"/>
          </p:cNvSpPr>
          <p:nvPr>
            <p:ph type="sldNum" sz="quarter" idx="12"/>
          </p:nvPr>
        </p:nvSpPr>
        <p:spPr/>
        <p:txBody>
          <a:bodyPr/>
          <a:lstStyle/>
          <a:p>
            <a:fld id="{911CAEDA-F13C-43B4-B3A8-D3983B745648}" type="slidenum">
              <a:rPr lang="en-US" smtClean="0"/>
              <a:t>‹#›</a:t>
            </a:fld>
            <a:endParaRPr lang="en-US"/>
          </a:p>
        </p:txBody>
      </p:sp>
    </p:spTree>
    <p:extLst>
      <p:ext uri="{BB962C8B-B14F-4D97-AF65-F5344CB8AC3E}">
        <p14:creationId xmlns:p14="http://schemas.microsoft.com/office/powerpoint/2010/main" val="1180875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7D8408A-7102-476C-9290-BECEF76DAC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60A7AC-49F7-4C9E-8BDE-1497C0C91F73}"/>
              </a:ext>
            </a:extLst>
          </p:cNvPr>
          <p:cNvSpPr>
            <a:spLocks noGrp="1"/>
          </p:cNvSpPr>
          <p:nvPr>
            <p:ph type="sldNum" sz="quarter" idx="12"/>
          </p:nvPr>
        </p:nvSpPr>
        <p:spPr/>
        <p:txBody>
          <a:bodyPr/>
          <a:lstStyle/>
          <a:p>
            <a:fld id="{911CAEDA-F13C-43B4-B3A8-D3983B745648}" type="slidenum">
              <a:rPr lang="en-US" smtClean="0"/>
              <a:t>‹#›</a:t>
            </a:fld>
            <a:endParaRPr lang="en-US"/>
          </a:p>
        </p:txBody>
      </p:sp>
      <p:sp>
        <p:nvSpPr>
          <p:cNvPr id="3" name="Rectangle 2">
            <a:extLst>
              <a:ext uri="{FF2B5EF4-FFF2-40B4-BE49-F238E27FC236}">
                <a16:creationId xmlns:a16="http://schemas.microsoft.com/office/drawing/2014/main" id="{8A15A7EC-00A5-4ED8-8F5E-26841CAB28B1}"/>
              </a:ext>
            </a:extLst>
          </p:cNvPr>
          <p:cNvSpPr/>
          <p:nvPr userDrawn="1"/>
        </p:nvSpPr>
        <p:spPr>
          <a:xfrm>
            <a:off x="0" y="0"/>
            <a:ext cx="9144000" cy="132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6003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CONFIDENTI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931F-CEBE-48A4-A8BA-14B9759D40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900A0F-BE51-4119-A570-5810C65FA1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419E2F3-21C8-4E6F-A16B-B7E8EC55DFA5}"/>
              </a:ext>
            </a:extLst>
          </p:cNvPr>
          <p:cNvSpPr>
            <a:spLocks noGrp="1"/>
          </p:cNvSpPr>
          <p:nvPr>
            <p:ph type="sldNum" sz="quarter" idx="12"/>
          </p:nvPr>
        </p:nvSpPr>
        <p:spPr/>
        <p:txBody>
          <a:bodyPr/>
          <a:lstStyle/>
          <a:p>
            <a:fld id="{911CAEDA-F13C-43B4-B3A8-D3983B745648}" type="slidenum">
              <a:rPr lang="en-US" smtClean="0"/>
              <a:t>‹#›</a:t>
            </a:fld>
            <a:endParaRPr lang="en-US"/>
          </a:p>
        </p:txBody>
      </p:sp>
      <p:sp>
        <p:nvSpPr>
          <p:cNvPr id="4" name="TextBox 3">
            <a:extLst>
              <a:ext uri="{FF2B5EF4-FFF2-40B4-BE49-F238E27FC236}">
                <a16:creationId xmlns:a16="http://schemas.microsoft.com/office/drawing/2014/main" id="{29E959D4-4C7E-4B11-9B98-0DE93F522068}"/>
              </a:ext>
            </a:extLst>
          </p:cNvPr>
          <p:cNvSpPr txBox="1"/>
          <p:nvPr userDrawn="1"/>
        </p:nvSpPr>
        <p:spPr>
          <a:xfrm>
            <a:off x="3847643" y="4973691"/>
            <a:ext cx="1464589" cy="123111"/>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rPr>
              <a:t>CONFIDENTIAL</a:t>
            </a:r>
          </a:p>
        </p:txBody>
      </p:sp>
    </p:spTree>
    <p:extLst>
      <p:ext uri="{BB962C8B-B14F-4D97-AF65-F5344CB8AC3E}">
        <p14:creationId xmlns:p14="http://schemas.microsoft.com/office/powerpoint/2010/main" val="220985706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FADB6-AE98-4A19-B4B6-1D5B037AB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2F2708-DF23-442B-93C5-947F15567B9E}"/>
              </a:ext>
            </a:extLst>
          </p:cNvPr>
          <p:cNvSpPr>
            <a:spLocks noGrp="1"/>
          </p:cNvSpPr>
          <p:nvPr>
            <p:ph sz="half" idx="1"/>
          </p:nvPr>
        </p:nvSpPr>
        <p:spPr>
          <a:xfrm>
            <a:off x="385922"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8EE85B-F64E-41DC-87C2-A4DD6092E503}"/>
              </a:ext>
            </a:extLst>
          </p:cNvPr>
          <p:cNvSpPr>
            <a:spLocks noGrp="1"/>
          </p:cNvSpPr>
          <p:nvPr>
            <p:ph sz="half" idx="2"/>
          </p:nvPr>
        </p:nvSpPr>
        <p:spPr>
          <a:xfrm>
            <a:off x="4891884"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8D0C55D-0F99-429E-A70A-DFB8F7B83B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2CA337-4D49-46CB-8189-CA7F18F542CD}"/>
              </a:ext>
            </a:extLst>
          </p:cNvPr>
          <p:cNvSpPr>
            <a:spLocks noGrp="1"/>
          </p:cNvSpPr>
          <p:nvPr>
            <p:ph type="sldNum" sz="quarter" idx="12"/>
          </p:nvPr>
        </p:nvSpPr>
        <p:spPr/>
        <p:txBody>
          <a:bodyPr/>
          <a:lstStyle/>
          <a:p>
            <a:fld id="{911CAEDA-F13C-43B4-B3A8-D3983B745648}" type="slidenum">
              <a:rPr lang="en-US" smtClean="0"/>
              <a:t>‹#›</a:t>
            </a:fld>
            <a:endParaRPr lang="en-US"/>
          </a:p>
        </p:txBody>
      </p:sp>
    </p:spTree>
    <p:extLst>
      <p:ext uri="{BB962C8B-B14F-4D97-AF65-F5344CB8AC3E}">
        <p14:creationId xmlns:p14="http://schemas.microsoft.com/office/powerpoint/2010/main" val="1230836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4E851-18BF-4117-813B-E87385AB301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1304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0577" y="645747"/>
            <a:ext cx="8229601" cy="369332"/>
          </a:xfrm>
          <a:prstGeom prst="rect">
            <a:avLst/>
          </a:prstGeom>
        </p:spPr>
        <p:txBody>
          <a:bodyPr lIns="0" tIns="0" rIns="0" bIns="0" anchor="b" anchorCtr="0">
            <a:spAutoFit/>
          </a:bodyPr>
          <a:lstStyle>
            <a:lvl1pPr>
              <a:lnSpc>
                <a:spcPct val="90000"/>
              </a:lnSpc>
              <a:spcBef>
                <a:spcPts val="250"/>
              </a:spcBef>
              <a:defRPr lang="en-US" sz="3000" b="0" spc="-38" baseline="0">
                <a:solidFill>
                  <a:schemeClr val="tx1"/>
                </a:solidFill>
                <a:ea typeface="+mn-ea"/>
              </a:defRPr>
            </a:lvl1pPr>
          </a:lstStyle>
          <a:p>
            <a:pPr marL="0" lvl="0" defTabSz="685620">
              <a:lnSpc>
                <a:spcPct val="80000"/>
              </a:lnSpc>
            </a:pPr>
            <a:r>
              <a:rPr lang="en-US"/>
              <a:t>Click to edit Master title style</a:t>
            </a:r>
          </a:p>
        </p:txBody>
      </p:sp>
      <p:sp>
        <p:nvSpPr>
          <p:cNvPr id="3" name="Content Placeholder 2"/>
          <p:cNvSpPr>
            <a:spLocks noGrp="1"/>
          </p:cNvSpPr>
          <p:nvPr>
            <p:ph idx="1"/>
          </p:nvPr>
        </p:nvSpPr>
        <p:spPr>
          <a:xfrm>
            <a:off x="450527" y="1642687"/>
            <a:ext cx="8229601" cy="3051807"/>
          </a:xfrm>
          <a:prstGeom prst="rect">
            <a:avLst/>
          </a:prstGeom>
        </p:spPr>
        <p:txBody>
          <a:bodyPr lIns="91425" tIns="45713" rIns="91425" bIns="45713"/>
          <a:lstStyle>
            <a:lvl1pPr>
              <a:lnSpc>
                <a:spcPct val="95000"/>
              </a:lnSpc>
              <a:spcBef>
                <a:spcPts val="563"/>
              </a:spcBef>
              <a:buClr>
                <a:schemeClr val="tx1"/>
              </a:buClr>
              <a:defRPr sz="2000" baseline="0">
                <a:solidFill>
                  <a:schemeClr val="accent2"/>
                </a:solidFill>
              </a:defRPr>
            </a:lvl1pPr>
            <a:lvl2pPr marL="557178" indent="-214299">
              <a:lnSpc>
                <a:spcPct val="95000"/>
              </a:lnSpc>
              <a:spcBef>
                <a:spcPts val="250"/>
              </a:spcBef>
              <a:buClr>
                <a:schemeClr val="tx1"/>
              </a:buClr>
              <a:buFont typeface="Arial" panose="020B0604020202020204" pitchFamily="34" charset="0"/>
              <a:buChar char="•"/>
              <a:defRPr sz="1750">
                <a:solidFill>
                  <a:schemeClr val="accent2"/>
                </a:solidFill>
              </a:defRPr>
            </a:lvl2pPr>
            <a:lvl3pPr>
              <a:lnSpc>
                <a:spcPct val="95000"/>
              </a:lnSpc>
              <a:spcBef>
                <a:spcPts val="250"/>
              </a:spcBef>
              <a:buClr>
                <a:schemeClr val="tx1"/>
              </a:buClr>
              <a:defRPr sz="1500">
                <a:solidFill>
                  <a:schemeClr val="accent2"/>
                </a:solidFill>
              </a:defRPr>
            </a:lvl3pPr>
            <a:lvl4pPr marL="1200073" indent="-171440">
              <a:lnSpc>
                <a:spcPct val="95000"/>
              </a:lnSpc>
              <a:spcBef>
                <a:spcPts val="250"/>
              </a:spcBef>
              <a:buClr>
                <a:schemeClr val="tx1"/>
              </a:buClr>
              <a:buFont typeface="Arial" panose="020B0604020202020204" pitchFamily="34" charset="0"/>
              <a:buChar char="•"/>
              <a:defRPr sz="1250">
                <a:solidFill>
                  <a:schemeClr val="accent2"/>
                </a:solidFill>
              </a:defRPr>
            </a:lvl4pPr>
            <a:lvl5pPr>
              <a:defRPr>
                <a:solidFill>
                  <a:srgbClr val="292929"/>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11"/>
          </p:nvPr>
        </p:nvSpPr>
        <p:spPr>
          <a:xfrm>
            <a:off x="430501" y="1072589"/>
            <a:ext cx="8229719" cy="370284"/>
          </a:xfrm>
          <a:prstGeom prst="rect">
            <a:avLst/>
          </a:prstGeom>
        </p:spPr>
        <p:txBody>
          <a:bodyPr lIns="109887" tIns="54942" rIns="109887" bIns="54942"/>
          <a:lstStyle>
            <a:lvl1pPr marL="0" indent="0">
              <a:lnSpc>
                <a:spcPct val="95000"/>
              </a:lnSpc>
              <a:spcBef>
                <a:spcPts val="250"/>
              </a:spcBef>
              <a:buNone/>
              <a:defRPr sz="2000" cap="none" spc="-38" baseline="0">
                <a:solidFill>
                  <a:schemeClr val="accent2"/>
                </a:solidFill>
              </a:defRPr>
            </a:lvl1pPr>
            <a:lvl2pPr marL="342879" indent="0">
              <a:buNone/>
              <a:defRPr sz="2125">
                <a:solidFill>
                  <a:schemeClr val="tx1"/>
                </a:solidFill>
              </a:defRPr>
            </a:lvl2pPr>
            <a:lvl3pPr marL="685757" indent="0">
              <a:buNone/>
              <a:defRPr sz="1500">
                <a:solidFill>
                  <a:schemeClr val="tx1"/>
                </a:solidFill>
              </a:defRPr>
            </a:lvl3pPr>
            <a:lvl4pPr marL="1028633" indent="0">
              <a:buNone/>
              <a:defRPr sz="1438">
                <a:solidFill>
                  <a:schemeClr val="tx1"/>
                </a:solidFill>
              </a:defRPr>
            </a:lvl4pPr>
            <a:lvl5pPr marL="1371511" indent="0">
              <a:buNone/>
              <a:defRPr sz="1438">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55246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Fie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6E639A-21D8-4529-B78A-3DB84BC56A2B}"/>
              </a:ext>
            </a:extLst>
          </p:cNvPr>
          <p:cNvPicPr>
            <a:picLocks noChangeAspect="1"/>
          </p:cNvPicPr>
          <p:nvPr userDrawn="1"/>
        </p:nvPicPr>
        <p:blipFill>
          <a:blip r:embed="rId2"/>
          <a:stretch>
            <a:fillRect/>
          </a:stretch>
        </p:blipFill>
        <p:spPr>
          <a:xfrm>
            <a:off x="0" y="-23029"/>
            <a:ext cx="9143999" cy="5167312"/>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Click to edit Master text styles</a:t>
            </a:r>
          </a:p>
        </p:txBody>
      </p:sp>
    </p:spTree>
    <p:extLst>
      <p:ext uri="{BB962C8B-B14F-4D97-AF65-F5344CB8AC3E}">
        <p14:creationId xmlns:p14="http://schemas.microsoft.com/office/powerpoint/2010/main" val="125752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39580" rtl="0" eaLnBrk="1" fontAlgn="base" hangingPunct="1">
              <a:lnSpc>
                <a:spcPct val="90000"/>
              </a:lnSpc>
              <a:spcBef>
                <a:spcPct val="0"/>
              </a:spcBef>
              <a:spcAft>
                <a:spcPts val="506"/>
              </a:spcAft>
              <a:defRPr lang="en-US" sz="2333" b="1" cap="all" baseline="0" dirty="0" smtClean="0">
                <a:solidFill>
                  <a:srgbClr val="292929"/>
                </a:solidFill>
                <a:latin typeface="+mj-lt"/>
                <a:ea typeface="+mj-ea"/>
                <a:cs typeface="+mj-cs"/>
              </a:defRPr>
            </a:lvl1pPr>
          </a:lstStyle>
          <a:p>
            <a:pPr lvl="0" algn="l" defTabSz="439580" rtl="0" eaLnBrk="1" fontAlgn="base" hangingPunct="1">
              <a:lnSpc>
                <a:spcPct val="90000"/>
              </a:lnSpc>
              <a:spcBef>
                <a:spcPct val="0"/>
              </a:spcBef>
              <a:spcAft>
                <a:spcPct val="20000"/>
              </a:spcAft>
            </a:pPr>
            <a:r>
              <a:rPr lang="en-US"/>
              <a:t>Click to edit Master title style</a:t>
            </a:r>
          </a:p>
        </p:txBody>
      </p:sp>
      <p:sp>
        <p:nvSpPr>
          <p:cNvPr id="13" name="Content Placeholder 12"/>
          <p:cNvSpPr>
            <a:spLocks noGrp="1"/>
          </p:cNvSpPr>
          <p:nvPr>
            <p:ph sz="quarter" idx="10"/>
          </p:nvPr>
        </p:nvSpPr>
        <p:spPr>
          <a:xfrm>
            <a:off x="359424" y="857250"/>
            <a:ext cx="8229600" cy="3686175"/>
          </a:xfrm>
        </p:spPr>
        <p:txBody>
          <a:bodyPr/>
          <a:lstStyle>
            <a:lvl1pPr marL="108369" indent="-108369">
              <a:buClr>
                <a:schemeClr val="tx1"/>
              </a:buClr>
              <a:defRPr>
                <a:solidFill>
                  <a:schemeClr val="tx1"/>
                </a:solidFill>
              </a:defRPr>
            </a:lvl1pPr>
            <a:lvl2pPr marL="547950" indent="-216737">
              <a:buClr>
                <a:schemeClr val="tx1"/>
              </a:buClr>
              <a:defRPr>
                <a:solidFill>
                  <a:schemeClr val="tx1"/>
                </a:solidFill>
              </a:defRPr>
            </a:lvl2pPr>
            <a:lvl3pPr marL="821160" indent="-215211">
              <a:buClr>
                <a:schemeClr val="tx1"/>
              </a:buClr>
              <a:buSzPct val="96000"/>
              <a:buFont typeface="Wingdings" pitchFamily="2" charset="2"/>
              <a:buChar char="§"/>
              <a:defRPr>
                <a:solidFill>
                  <a:schemeClr val="tx1"/>
                </a:solidFill>
              </a:defRPr>
            </a:lvl3pPr>
            <a:lvl4pPr marL="1103530" indent="-224369">
              <a:buClr>
                <a:schemeClr val="tx1"/>
              </a:buClr>
              <a:defRPr>
                <a:solidFill>
                  <a:schemeClr val="tx1"/>
                </a:solidFill>
              </a:defRPr>
            </a:lvl4pPr>
            <a:lvl5pPr marL="1427110" indent="-216737">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260475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39580" rtl="0" eaLnBrk="1" fontAlgn="base" hangingPunct="1">
              <a:lnSpc>
                <a:spcPct val="90000"/>
              </a:lnSpc>
              <a:spcBef>
                <a:spcPct val="0"/>
              </a:spcBef>
              <a:spcAft>
                <a:spcPts val="506"/>
              </a:spcAft>
              <a:defRPr lang="en-US" sz="2333" b="1" cap="all" baseline="0" dirty="0" smtClean="0">
                <a:solidFill>
                  <a:srgbClr val="292929"/>
                </a:solidFill>
                <a:latin typeface="+mj-lt"/>
                <a:ea typeface="+mj-ea"/>
                <a:cs typeface="+mj-cs"/>
              </a:defRPr>
            </a:lvl1pPr>
          </a:lstStyle>
          <a:p>
            <a:pPr lvl="0" algn="l" defTabSz="439580" rtl="0" eaLnBrk="1" fontAlgn="base" hangingPunct="1">
              <a:lnSpc>
                <a:spcPct val="90000"/>
              </a:lnSpc>
              <a:spcBef>
                <a:spcPct val="0"/>
              </a:spcBef>
              <a:spcAft>
                <a:spcPct val="20000"/>
              </a:spcAft>
            </a:pPr>
            <a:r>
              <a:rPr lang="en-US"/>
              <a:t>Click to edit Master title style</a:t>
            </a:r>
          </a:p>
        </p:txBody>
      </p:sp>
      <p:sp>
        <p:nvSpPr>
          <p:cNvPr id="13" name="Content Placeholder 12"/>
          <p:cNvSpPr>
            <a:spLocks noGrp="1"/>
          </p:cNvSpPr>
          <p:nvPr>
            <p:ph sz="quarter" idx="10"/>
          </p:nvPr>
        </p:nvSpPr>
        <p:spPr>
          <a:xfrm>
            <a:off x="359424" y="857250"/>
            <a:ext cx="8229600" cy="3686175"/>
          </a:xfrm>
        </p:spPr>
        <p:txBody>
          <a:bodyPr/>
          <a:lstStyle>
            <a:lvl1pPr marL="108369" indent="-108369">
              <a:buClr>
                <a:schemeClr val="tx1"/>
              </a:buClr>
              <a:defRPr>
                <a:solidFill>
                  <a:schemeClr val="tx1"/>
                </a:solidFill>
              </a:defRPr>
            </a:lvl1pPr>
            <a:lvl2pPr marL="547950" indent="-216737">
              <a:buClr>
                <a:schemeClr val="tx1"/>
              </a:buClr>
              <a:defRPr>
                <a:solidFill>
                  <a:schemeClr val="tx1"/>
                </a:solidFill>
              </a:defRPr>
            </a:lvl2pPr>
            <a:lvl3pPr marL="821160" indent="-215211">
              <a:buClr>
                <a:schemeClr val="tx1"/>
              </a:buClr>
              <a:buSzPct val="96000"/>
              <a:buFont typeface="Wingdings" pitchFamily="2" charset="2"/>
              <a:buChar char="§"/>
              <a:defRPr>
                <a:solidFill>
                  <a:schemeClr val="tx1"/>
                </a:solidFill>
              </a:defRPr>
            </a:lvl3pPr>
            <a:lvl4pPr marL="1103530" indent="-224369">
              <a:buClr>
                <a:schemeClr val="tx1"/>
              </a:buClr>
              <a:defRPr>
                <a:solidFill>
                  <a:schemeClr val="tx1"/>
                </a:solidFill>
              </a:defRPr>
            </a:lvl4pPr>
            <a:lvl5pPr marL="1427110" indent="-216737">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64287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_no content">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454232" y="1"/>
            <a:ext cx="8220693" cy="942974"/>
          </a:xfrm>
          <a:prstGeom prst="rect">
            <a:avLst/>
          </a:prstGeom>
        </p:spPr>
        <p:txBody>
          <a:bodyPr lIns="54864" tIns="0" rIns="0" bIns="0" anchor="b" anchorCtr="0"/>
          <a:lstStyle>
            <a:lvl1pPr>
              <a:defRPr sz="2700" baseline="0">
                <a:solidFill>
                  <a:srgbClr val="445E88"/>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0457959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ubtitle and Content">
  <p:cSld name="2_Title Subtitle and Content">
    <p:spTree>
      <p:nvGrpSpPr>
        <p:cNvPr id="1" name="Shape 64"/>
        <p:cNvGrpSpPr/>
        <p:nvPr/>
      </p:nvGrpSpPr>
      <p:grpSpPr>
        <a:xfrm>
          <a:off x="0" y="0"/>
          <a:ext cx="0" cy="0"/>
          <a:chOff x="0" y="0"/>
          <a:chExt cx="0" cy="0"/>
        </a:xfrm>
      </p:grpSpPr>
      <p:sp>
        <p:nvSpPr>
          <p:cNvPr id="65" name="Google Shape;65;p7"/>
          <p:cNvSpPr txBox="1">
            <a:spLocks noGrp="1"/>
          </p:cNvSpPr>
          <p:nvPr>
            <p:ph type="title"/>
          </p:nvPr>
        </p:nvSpPr>
        <p:spPr>
          <a:xfrm>
            <a:off x="371226" y="295421"/>
            <a:ext cx="8438572" cy="642305"/>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accent1"/>
              </a:buClr>
              <a:buSzPts val="2200"/>
              <a:buFont typeface="Lato"/>
              <a:buNone/>
              <a:defRPr sz="2200" b="0" i="0" u="none" strike="noStrike" cap="none">
                <a:solidFill>
                  <a:schemeClr val="accent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7"/>
          <p:cNvSpPr txBox="1">
            <a:spLocks noGrp="1"/>
          </p:cNvSpPr>
          <p:nvPr>
            <p:ph type="body" idx="1"/>
          </p:nvPr>
        </p:nvSpPr>
        <p:spPr>
          <a:xfrm>
            <a:off x="383094" y="1576877"/>
            <a:ext cx="8426703" cy="1543111"/>
          </a:xfrm>
          <a:prstGeom prst="rect">
            <a:avLst/>
          </a:prstGeom>
          <a:noFill/>
          <a:ln>
            <a:noFill/>
          </a:ln>
        </p:spPr>
        <p:txBody>
          <a:bodyPr spcFirstLastPara="1" wrap="square" lIns="0" tIns="0" rIns="0" bIns="0" anchor="t" anchorCtr="0"/>
          <a:lstStyle>
            <a:lvl1pPr marL="457200" marR="0" lvl="0" indent="-228600" algn="l" rtl="0">
              <a:lnSpc>
                <a:spcPct val="95000"/>
              </a:lnSpc>
              <a:spcBef>
                <a:spcPts val="1200"/>
              </a:spcBef>
              <a:spcAft>
                <a:spcPts val="0"/>
              </a:spcAft>
              <a:buClr>
                <a:schemeClr val="dk1"/>
              </a:buClr>
              <a:buSzPts val="1500"/>
              <a:buFont typeface="Arial"/>
              <a:buNone/>
              <a:defRPr sz="1500" b="0" i="0" u="none" strike="noStrike" cap="none">
                <a:solidFill>
                  <a:schemeClr val="dk1"/>
                </a:solidFill>
                <a:latin typeface="Lato"/>
                <a:ea typeface="Lato"/>
                <a:cs typeface="Lato"/>
                <a:sym typeface="Lato"/>
              </a:defRPr>
            </a:lvl1pPr>
            <a:lvl2pPr marL="914400" marR="0" lvl="1" indent="-323850" algn="l" rtl="0">
              <a:lnSpc>
                <a:spcPct val="95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2pPr>
            <a:lvl3pPr marL="1371600" marR="0" lvl="2" indent="-304800" algn="l" rtl="0">
              <a:lnSpc>
                <a:spcPct val="95000"/>
              </a:lnSpc>
              <a:spcBef>
                <a:spcPts val="375"/>
              </a:spcBef>
              <a:spcAft>
                <a:spcPts val="0"/>
              </a:spcAft>
              <a:buClr>
                <a:schemeClr val="dk1"/>
              </a:buClr>
              <a:buSzPts val="1200"/>
              <a:buFont typeface="Arial"/>
              <a:buChar char="•"/>
              <a:defRPr sz="1200" b="0" i="0" u="none" strike="noStrike" cap="none">
                <a:solidFill>
                  <a:schemeClr val="dk1"/>
                </a:solidFill>
                <a:latin typeface="Lato"/>
                <a:ea typeface="Lato"/>
                <a:cs typeface="Lato"/>
                <a:sym typeface="Lato"/>
              </a:defRPr>
            </a:lvl3pPr>
            <a:lvl4pPr marL="1828800" marR="0" lvl="3" indent="-298450" algn="l" rtl="0">
              <a:lnSpc>
                <a:spcPct val="95000"/>
              </a:lnSpc>
              <a:spcBef>
                <a:spcPts val="375"/>
              </a:spcBef>
              <a:spcAft>
                <a:spcPts val="0"/>
              </a:spcAft>
              <a:buClr>
                <a:schemeClr val="dk1"/>
              </a:buClr>
              <a:buSzPts val="1100"/>
              <a:buFont typeface="Arial"/>
              <a:buChar char="•"/>
              <a:defRPr sz="1100" b="0" i="0" u="none" strike="noStrike" cap="none">
                <a:solidFill>
                  <a:schemeClr val="dk1"/>
                </a:solidFill>
                <a:latin typeface="Lato"/>
                <a:ea typeface="Lato"/>
                <a:cs typeface="Lato"/>
                <a:sym typeface="Lato"/>
              </a:defRPr>
            </a:lvl4pPr>
            <a:lvl5pPr marL="2286000" marR="0" lvl="4" indent="-298450" algn="l" rtl="0">
              <a:lnSpc>
                <a:spcPct val="95000"/>
              </a:lnSpc>
              <a:spcBef>
                <a:spcPts val="375"/>
              </a:spcBef>
              <a:spcAft>
                <a:spcPts val="0"/>
              </a:spcAft>
              <a:buClr>
                <a:schemeClr val="dk1"/>
              </a:buClr>
              <a:buSzPts val="1100"/>
              <a:buFont typeface="Arial"/>
              <a:buChar char="•"/>
              <a:defRPr sz="110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sp>
        <p:nvSpPr>
          <p:cNvPr id="67" name="Google Shape;67;p7"/>
          <p:cNvSpPr txBox="1">
            <a:spLocks noGrp="1"/>
          </p:cNvSpPr>
          <p:nvPr>
            <p:ph type="ftr" idx="11"/>
          </p:nvPr>
        </p:nvSpPr>
        <p:spPr>
          <a:xfrm>
            <a:off x="3898379" y="4979094"/>
            <a:ext cx="1363117" cy="107722"/>
          </a:xfrm>
          <a:prstGeom prst="rect">
            <a:avLst/>
          </a:prstGeom>
          <a:noFill/>
          <a:ln>
            <a:noFill/>
          </a:ln>
        </p:spPr>
        <p:txBody>
          <a:bodyPr spcFirstLastPara="1" wrap="square" lIns="0" tIns="0" rIns="0" bIns="0" anchor="ctr" anchorCtr="0"/>
          <a:lstStyle>
            <a:lvl1pPr marR="0" lvl="0" algn="ctr" rtl="0">
              <a:lnSpc>
                <a:spcPct val="100000"/>
              </a:lnSpc>
              <a:spcBef>
                <a:spcPts val="0"/>
              </a:spcBef>
              <a:spcAft>
                <a:spcPts val="0"/>
              </a:spcAft>
              <a:buClr>
                <a:srgbClr val="000000"/>
              </a:buClr>
              <a:buSzPts val="1400"/>
              <a:buFont typeface="Arial"/>
              <a:buNone/>
              <a:defRPr sz="700" b="0" i="0" u="none" strike="noStrike" cap="none">
                <a:solidFill>
                  <a:srgbClr val="7F7F7F"/>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9pPr>
          </a:lstStyle>
          <a:p>
            <a:endParaRPr/>
          </a:p>
        </p:txBody>
      </p:sp>
      <p:sp>
        <p:nvSpPr>
          <p:cNvPr id="68" name="Google Shape;68;p7"/>
          <p:cNvSpPr txBox="1">
            <a:spLocks noGrp="1"/>
          </p:cNvSpPr>
          <p:nvPr>
            <p:ph type="sldNum" idx="12"/>
          </p:nvPr>
        </p:nvSpPr>
        <p:spPr>
          <a:xfrm>
            <a:off x="8519467" y="4960629"/>
            <a:ext cx="245555" cy="107722"/>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
        <p:nvSpPr>
          <p:cNvPr id="69" name="Google Shape;69;p7"/>
          <p:cNvSpPr txBox="1">
            <a:spLocks noGrp="1"/>
          </p:cNvSpPr>
          <p:nvPr>
            <p:ph type="body" idx="2"/>
          </p:nvPr>
        </p:nvSpPr>
        <p:spPr>
          <a:xfrm>
            <a:off x="382588" y="1138238"/>
            <a:ext cx="8383587" cy="345329"/>
          </a:xfrm>
          <a:prstGeom prst="rect">
            <a:avLst/>
          </a:prstGeom>
          <a:noFill/>
          <a:ln>
            <a:noFill/>
          </a:ln>
        </p:spPr>
        <p:txBody>
          <a:bodyPr spcFirstLastPara="1" wrap="square" lIns="0" tIns="0" rIns="0" bIns="0" anchor="t" anchorCtr="0"/>
          <a:lstStyle>
            <a:lvl1pPr marL="457200" marR="0" lvl="0" indent="-228600" algn="l" rtl="0">
              <a:lnSpc>
                <a:spcPct val="95000"/>
              </a:lnSpc>
              <a:spcBef>
                <a:spcPts val="1200"/>
              </a:spcBef>
              <a:spcAft>
                <a:spcPts val="0"/>
              </a:spcAft>
              <a:buClr>
                <a:schemeClr val="dk1"/>
              </a:buClr>
              <a:buSzPts val="1800"/>
              <a:buFont typeface="Arial"/>
              <a:buNone/>
              <a:defRPr sz="1800" b="0" i="0" u="none" strike="noStrike" cap="none">
                <a:solidFill>
                  <a:schemeClr val="dk1"/>
                </a:solidFill>
                <a:latin typeface="Lato"/>
                <a:ea typeface="Lato"/>
                <a:cs typeface="Lato"/>
                <a:sym typeface="Lato"/>
              </a:defRPr>
            </a:lvl1pPr>
            <a:lvl2pPr marL="914400" marR="0" lvl="1" indent="-323850" algn="l" rtl="0">
              <a:lnSpc>
                <a:spcPct val="95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2pPr>
            <a:lvl3pPr marL="1371600" marR="0" lvl="2" indent="-304800" algn="l" rtl="0">
              <a:lnSpc>
                <a:spcPct val="95000"/>
              </a:lnSpc>
              <a:spcBef>
                <a:spcPts val="375"/>
              </a:spcBef>
              <a:spcAft>
                <a:spcPts val="0"/>
              </a:spcAft>
              <a:buClr>
                <a:schemeClr val="dk1"/>
              </a:buClr>
              <a:buSzPts val="1200"/>
              <a:buFont typeface="Arial"/>
              <a:buChar char="•"/>
              <a:defRPr sz="1200" b="0" i="0" u="none" strike="noStrike" cap="none">
                <a:solidFill>
                  <a:schemeClr val="dk1"/>
                </a:solidFill>
                <a:latin typeface="Lato"/>
                <a:ea typeface="Lato"/>
                <a:cs typeface="Lato"/>
                <a:sym typeface="Lato"/>
              </a:defRPr>
            </a:lvl3pPr>
            <a:lvl4pPr marL="1828800" marR="0" lvl="3" indent="-298450" algn="l" rtl="0">
              <a:lnSpc>
                <a:spcPct val="95000"/>
              </a:lnSpc>
              <a:spcBef>
                <a:spcPts val="375"/>
              </a:spcBef>
              <a:spcAft>
                <a:spcPts val="0"/>
              </a:spcAft>
              <a:buClr>
                <a:schemeClr val="dk1"/>
              </a:buClr>
              <a:buSzPts val="1100"/>
              <a:buFont typeface="Arial"/>
              <a:buChar char="•"/>
              <a:defRPr sz="1100" b="0" i="0" u="none" strike="noStrike" cap="none">
                <a:solidFill>
                  <a:schemeClr val="dk1"/>
                </a:solidFill>
                <a:latin typeface="Lato"/>
                <a:ea typeface="Lato"/>
                <a:cs typeface="Lato"/>
                <a:sym typeface="Lato"/>
              </a:defRPr>
            </a:lvl4pPr>
            <a:lvl5pPr marL="2286000" marR="0" lvl="4" indent="-298450" algn="l" rtl="0">
              <a:lnSpc>
                <a:spcPct val="95000"/>
              </a:lnSpc>
              <a:spcBef>
                <a:spcPts val="375"/>
              </a:spcBef>
              <a:spcAft>
                <a:spcPts val="0"/>
              </a:spcAft>
              <a:buClr>
                <a:schemeClr val="dk1"/>
              </a:buClr>
              <a:buSzPts val="1100"/>
              <a:buFont typeface="Arial"/>
              <a:buChar char="•"/>
              <a:defRPr sz="110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8739767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7382" y="253196"/>
            <a:ext cx="8292797" cy="369332"/>
          </a:xfrm>
          <a:prstGeom prst="rect">
            <a:avLst/>
          </a:prstGeom>
        </p:spPr>
        <p:txBody>
          <a:bodyPr wrap="square" lIns="0" tIns="0" rIns="0" bIns="0" anchor="ctr" anchorCtr="0">
            <a:spAutoFit/>
          </a:bodyPr>
          <a:lstStyle>
            <a:lvl1pPr>
              <a:lnSpc>
                <a:spcPct val="90000"/>
              </a:lnSpc>
              <a:spcBef>
                <a:spcPts val="250"/>
              </a:spcBef>
              <a:defRPr lang="en-US" sz="3000" b="0" spc="-38" baseline="0">
                <a:solidFill>
                  <a:schemeClr val="tx1"/>
                </a:solidFill>
                <a:ea typeface="+mn-ea"/>
              </a:defRPr>
            </a:lvl1pPr>
          </a:lstStyle>
          <a:p>
            <a:pPr marL="0" lvl="0" defTabSz="685620">
              <a:lnSpc>
                <a:spcPct val="80000"/>
              </a:lnSpc>
            </a:pPr>
            <a:r>
              <a:rPr lang="en-US"/>
              <a:t>Click to edit Master title style</a:t>
            </a:r>
          </a:p>
        </p:txBody>
      </p:sp>
    </p:spTree>
    <p:extLst>
      <p:ext uri="{BB962C8B-B14F-4D97-AF65-F5344CB8AC3E}">
        <p14:creationId xmlns:p14="http://schemas.microsoft.com/office/powerpoint/2010/main" val="84390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46921" rtl="0" eaLnBrk="1" fontAlgn="base" hangingPunct="1">
              <a:lnSpc>
                <a:spcPct val="90000"/>
              </a:lnSpc>
              <a:spcBef>
                <a:spcPct val="0"/>
              </a:spcBef>
              <a:spcAft>
                <a:spcPts val="514"/>
              </a:spcAft>
              <a:defRPr lang="en-US" sz="2333" b="1" cap="all" baseline="0" dirty="0" smtClean="0">
                <a:solidFill>
                  <a:srgbClr val="292929"/>
                </a:solidFill>
                <a:latin typeface="+mj-lt"/>
                <a:ea typeface="+mj-ea"/>
                <a:cs typeface="+mj-cs"/>
              </a:defRPr>
            </a:lvl1pPr>
          </a:lstStyle>
          <a:p>
            <a:pPr lvl="0" algn="l" defTabSz="446921" rtl="0" eaLnBrk="1" fontAlgn="base" hangingPunct="1">
              <a:lnSpc>
                <a:spcPct val="90000"/>
              </a:lnSpc>
              <a:spcBef>
                <a:spcPct val="0"/>
              </a:spcBef>
              <a:spcAft>
                <a:spcPct val="20000"/>
              </a:spcAft>
            </a:pPr>
            <a:r>
              <a:rPr lang="en-US"/>
              <a:t>Click to edit Master title style</a:t>
            </a:r>
          </a:p>
        </p:txBody>
      </p:sp>
      <p:sp>
        <p:nvSpPr>
          <p:cNvPr id="13" name="Content Placeholder 12"/>
          <p:cNvSpPr>
            <a:spLocks noGrp="1"/>
          </p:cNvSpPr>
          <p:nvPr>
            <p:ph sz="quarter" idx="10"/>
          </p:nvPr>
        </p:nvSpPr>
        <p:spPr>
          <a:xfrm>
            <a:off x="359424" y="857250"/>
            <a:ext cx="8229600" cy="3686175"/>
          </a:xfrm>
        </p:spPr>
        <p:txBody>
          <a:bodyPr/>
          <a:lstStyle>
            <a:lvl1pPr marL="110179" indent="-110179">
              <a:buClr>
                <a:schemeClr val="tx1"/>
              </a:buClr>
              <a:defRPr>
                <a:solidFill>
                  <a:schemeClr val="tx1"/>
                </a:solidFill>
              </a:defRPr>
            </a:lvl1pPr>
            <a:lvl2pPr marL="557100" indent="-220357">
              <a:buClr>
                <a:schemeClr val="tx1"/>
              </a:buClr>
              <a:defRPr>
                <a:solidFill>
                  <a:schemeClr val="tx1"/>
                </a:solidFill>
              </a:defRPr>
            </a:lvl2pPr>
            <a:lvl3pPr marL="834874" indent="-218805">
              <a:buClr>
                <a:schemeClr val="tx1"/>
              </a:buClr>
              <a:buSzPct val="96000"/>
              <a:buFont typeface="Wingdings" pitchFamily="2" charset="2"/>
              <a:buChar char="§"/>
              <a:defRPr>
                <a:solidFill>
                  <a:schemeClr val="tx1"/>
                </a:solidFill>
              </a:defRPr>
            </a:lvl3pPr>
            <a:lvl4pPr marL="1121959" indent="-228117">
              <a:buClr>
                <a:schemeClr val="tx1"/>
              </a:buClr>
              <a:defRPr>
                <a:solidFill>
                  <a:schemeClr val="tx1"/>
                </a:solidFill>
              </a:defRPr>
            </a:lvl4pPr>
            <a:lvl5pPr marL="1450942" indent="-220357">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19886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46921" rtl="0" eaLnBrk="1" fontAlgn="base" hangingPunct="1">
              <a:lnSpc>
                <a:spcPct val="90000"/>
              </a:lnSpc>
              <a:spcBef>
                <a:spcPct val="0"/>
              </a:spcBef>
              <a:spcAft>
                <a:spcPts val="514"/>
              </a:spcAft>
              <a:defRPr lang="en-US" sz="2333" b="1" cap="all" baseline="0" dirty="0" smtClean="0">
                <a:solidFill>
                  <a:srgbClr val="292929"/>
                </a:solidFill>
                <a:latin typeface="+mj-lt"/>
                <a:ea typeface="+mj-ea"/>
                <a:cs typeface="+mj-cs"/>
              </a:defRPr>
            </a:lvl1pPr>
          </a:lstStyle>
          <a:p>
            <a:pPr lvl="0" algn="l" defTabSz="446921" rtl="0" eaLnBrk="1" fontAlgn="base" hangingPunct="1">
              <a:lnSpc>
                <a:spcPct val="90000"/>
              </a:lnSpc>
              <a:spcBef>
                <a:spcPct val="0"/>
              </a:spcBef>
              <a:spcAft>
                <a:spcPct val="20000"/>
              </a:spcAft>
            </a:pPr>
            <a:r>
              <a:rPr lang="en-US"/>
              <a:t>Click to edit Master title style</a:t>
            </a:r>
          </a:p>
        </p:txBody>
      </p:sp>
      <p:sp>
        <p:nvSpPr>
          <p:cNvPr id="13" name="Content Placeholder 12"/>
          <p:cNvSpPr>
            <a:spLocks noGrp="1"/>
          </p:cNvSpPr>
          <p:nvPr>
            <p:ph sz="quarter" idx="10"/>
          </p:nvPr>
        </p:nvSpPr>
        <p:spPr>
          <a:xfrm>
            <a:off x="359424" y="857250"/>
            <a:ext cx="8229600" cy="3686175"/>
          </a:xfrm>
        </p:spPr>
        <p:txBody>
          <a:bodyPr/>
          <a:lstStyle>
            <a:lvl1pPr marL="110179" indent="-110179">
              <a:buClr>
                <a:schemeClr val="tx1"/>
              </a:buClr>
              <a:defRPr>
                <a:solidFill>
                  <a:schemeClr val="tx1"/>
                </a:solidFill>
              </a:defRPr>
            </a:lvl1pPr>
            <a:lvl2pPr marL="557100" indent="-220357">
              <a:buClr>
                <a:schemeClr val="tx1"/>
              </a:buClr>
              <a:defRPr>
                <a:solidFill>
                  <a:schemeClr val="tx1"/>
                </a:solidFill>
              </a:defRPr>
            </a:lvl2pPr>
            <a:lvl3pPr marL="834874" indent="-218805">
              <a:buClr>
                <a:schemeClr val="tx1"/>
              </a:buClr>
              <a:buSzPct val="96000"/>
              <a:buFont typeface="Wingdings" pitchFamily="2" charset="2"/>
              <a:buChar char="§"/>
              <a:defRPr>
                <a:solidFill>
                  <a:schemeClr val="tx1"/>
                </a:solidFill>
              </a:defRPr>
            </a:lvl3pPr>
            <a:lvl4pPr marL="1121959" indent="-228117">
              <a:buClr>
                <a:schemeClr val="tx1"/>
              </a:buClr>
              <a:defRPr>
                <a:solidFill>
                  <a:schemeClr val="tx1"/>
                </a:solidFill>
              </a:defRPr>
            </a:lvl4pPr>
            <a:lvl5pPr marL="1450942" indent="-220357">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026904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46921" rtl="0" eaLnBrk="1" fontAlgn="base" hangingPunct="1">
              <a:lnSpc>
                <a:spcPct val="90000"/>
              </a:lnSpc>
              <a:spcBef>
                <a:spcPct val="0"/>
              </a:spcBef>
              <a:spcAft>
                <a:spcPts val="514"/>
              </a:spcAft>
              <a:defRPr lang="en-US" sz="2333" b="1" cap="all" baseline="0" dirty="0" smtClean="0">
                <a:solidFill>
                  <a:srgbClr val="292929"/>
                </a:solidFill>
                <a:latin typeface="+mj-lt"/>
                <a:ea typeface="+mj-ea"/>
                <a:cs typeface="+mj-cs"/>
              </a:defRPr>
            </a:lvl1pPr>
          </a:lstStyle>
          <a:p>
            <a:pPr lvl="0" algn="l" defTabSz="446921" rtl="0" eaLnBrk="1" fontAlgn="base" hangingPunct="1">
              <a:lnSpc>
                <a:spcPct val="90000"/>
              </a:lnSpc>
              <a:spcBef>
                <a:spcPct val="0"/>
              </a:spcBef>
              <a:spcAft>
                <a:spcPct val="20000"/>
              </a:spcAft>
            </a:pPr>
            <a:r>
              <a:rPr lang="en-US"/>
              <a:t>Click to edit Master title style</a:t>
            </a:r>
          </a:p>
        </p:txBody>
      </p:sp>
      <p:sp>
        <p:nvSpPr>
          <p:cNvPr id="13" name="Content Placeholder 12"/>
          <p:cNvSpPr>
            <a:spLocks noGrp="1"/>
          </p:cNvSpPr>
          <p:nvPr>
            <p:ph sz="quarter" idx="10"/>
          </p:nvPr>
        </p:nvSpPr>
        <p:spPr>
          <a:xfrm>
            <a:off x="359424" y="857250"/>
            <a:ext cx="8229600" cy="3686175"/>
          </a:xfrm>
        </p:spPr>
        <p:txBody>
          <a:bodyPr/>
          <a:lstStyle>
            <a:lvl1pPr marL="110179" indent="-110179">
              <a:buClr>
                <a:schemeClr val="tx1"/>
              </a:buClr>
              <a:defRPr>
                <a:solidFill>
                  <a:schemeClr val="tx1"/>
                </a:solidFill>
              </a:defRPr>
            </a:lvl1pPr>
            <a:lvl2pPr marL="557100" indent="-220357">
              <a:buClr>
                <a:schemeClr val="tx1"/>
              </a:buClr>
              <a:defRPr>
                <a:solidFill>
                  <a:schemeClr val="tx1"/>
                </a:solidFill>
              </a:defRPr>
            </a:lvl2pPr>
            <a:lvl3pPr marL="834874" indent="-218805">
              <a:buClr>
                <a:schemeClr val="tx1"/>
              </a:buClr>
              <a:buSzPct val="96000"/>
              <a:buFont typeface="Wingdings" pitchFamily="2" charset="2"/>
              <a:buChar char="§"/>
              <a:defRPr>
                <a:solidFill>
                  <a:schemeClr val="tx1"/>
                </a:solidFill>
              </a:defRPr>
            </a:lvl3pPr>
            <a:lvl4pPr marL="1121959" indent="-228117">
              <a:buClr>
                <a:schemeClr val="tx1"/>
              </a:buClr>
              <a:defRPr>
                <a:solidFill>
                  <a:schemeClr val="tx1"/>
                </a:solidFill>
              </a:defRPr>
            </a:lvl4pPr>
            <a:lvl5pPr marL="1450942" indent="-220357">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688439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4E851-18BF-4117-813B-E87385AB3014}"/>
              </a:ext>
            </a:extLst>
          </p:cNvPr>
          <p:cNvSpPr>
            <a:spLocks noGrp="1"/>
          </p:cNvSpPr>
          <p:nvPr>
            <p:ph type="title"/>
          </p:nvPr>
        </p:nvSpPr>
        <p:spPr/>
        <p:txBody>
          <a:bodyPr/>
          <a:lstStyle/>
          <a:p>
            <a:r>
              <a:rPr lang="en-US"/>
              <a:t>Click to edit Master title style</a:t>
            </a:r>
          </a:p>
        </p:txBody>
      </p:sp>
      <p:sp>
        <p:nvSpPr>
          <p:cNvPr id="7" name="Text Placeholder 7">
            <a:extLst>
              <a:ext uri="{FF2B5EF4-FFF2-40B4-BE49-F238E27FC236}">
                <a16:creationId xmlns:a16="http://schemas.microsoft.com/office/drawing/2014/main" id="{5AA82682-0649-449C-BDDB-F31441B5C02C}"/>
              </a:ext>
            </a:extLst>
          </p:cNvPr>
          <p:cNvSpPr>
            <a:spLocks noGrp="1"/>
          </p:cNvSpPr>
          <p:nvPr>
            <p:ph type="body" sz="quarter" idx="13"/>
          </p:nvPr>
        </p:nvSpPr>
        <p:spPr>
          <a:xfrm>
            <a:off x="495300" y="963544"/>
            <a:ext cx="8340764" cy="384383"/>
          </a:xfrm>
        </p:spPr>
        <p:txBody>
          <a:bodyPr>
            <a:normAutofit/>
          </a:bodyPr>
          <a:lstStyle>
            <a:lvl1pPr marL="0" indent="0">
              <a:buNone/>
              <a:defRPr lang="en-US" sz="1700" dirty="0" smtClean="0">
                <a:solidFill>
                  <a:schemeClr val="accent4"/>
                </a:solidFill>
              </a:defRPr>
            </a:lvl1pPr>
          </a:lstStyle>
          <a:p>
            <a:pPr lvl="0"/>
            <a:r>
              <a:rPr lang="en-US"/>
              <a:t>Edit Master text styles</a:t>
            </a:r>
          </a:p>
        </p:txBody>
      </p:sp>
    </p:spTree>
    <p:extLst>
      <p:ext uri="{BB962C8B-B14F-4D97-AF65-F5344CB8AC3E}">
        <p14:creationId xmlns:p14="http://schemas.microsoft.com/office/powerpoint/2010/main" val="47718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Glass">
  <p:cSld name="1_Title Glass">
    <p:spTree>
      <p:nvGrpSpPr>
        <p:cNvPr id="1" name="Shape 48"/>
        <p:cNvGrpSpPr/>
        <p:nvPr/>
      </p:nvGrpSpPr>
      <p:grpSpPr>
        <a:xfrm>
          <a:off x="0" y="0"/>
          <a:ext cx="0" cy="0"/>
          <a:chOff x="0" y="0"/>
          <a:chExt cx="0" cy="0"/>
        </a:xfrm>
      </p:grpSpPr>
      <p:pic>
        <p:nvPicPr>
          <p:cNvPr id="49" name="Google Shape;49;p4"/>
          <p:cNvPicPr preferRelativeResize="0"/>
          <p:nvPr/>
        </p:nvPicPr>
        <p:blipFill rotWithShape="1">
          <a:blip r:embed="rId2">
            <a:alphaModFix/>
          </a:blip>
          <a:srcRect/>
          <a:stretch/>
        </p:blipFill>
        <p:spPr>
          <a:xfrm>
            <a:off x="882" y="0"/>
            <a:ext cx="9142235" cy="5143501"/>
          </a:xfrm>
          <a:prstGeom prst="rect">
            <a:avLst/>
          </a:prstGeom>
          <a:noFill/>
          <a:ln>
            <a:noFill/>
          </a:ln>
        </p:spPr>
      </p:pic>
      <p:sp>
        <p:nvSpPr>
          <p:cNvPr id="50" name="Google Shape;50;p4"/>
          <p:cNvSpPr txBox="1">
            <a:spLocks noGrp="1"/>
          </p:cNvSpPr>
          <p:nvPr>
            <p:ph type="ctrTitle"/>
          </p:nvPr>
        </p:nvSpPr>
        <p:spPr>
          <a:xfrm>
            <a:off x="2280492" y="841772"/>
            <a:ext cx="4869455" cy="110331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lt1"/>
              </a:buClr>
              <a:buSzPts val="2800"/>
              <a:buFont typeface="Lato"/>
              <a:buNone/>
              <a:defRPr sz="2800" b="0" i="0" u="none" strike="noStrike" cap="none">
                <a:solidFill>
                  <a:schemeClr val="lt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Google Shape;51;p4"/>
          <p:cNvSpPr txBox="1">
            <a:spLocks noGrp="1"/>
          </p:cNvSpPr>
          <p:nvPr>
            <p:ph type="subTitle" idx="1"/>
          </p:nvPr>
        </p:nvSpPr>
        <p:spPr>
          <a:xfrm>
            <a:off x="2280492" y="2080617"/>
            <a:ext cx="4869455" cy="321060"/>
          </a:xfrm>
          <a:prstGeom prst="rect">
            <a:avLst/>
          </a:prstGeom>
          <a:noFill/>
          <a:ln>
            <a:noFill/>
          </a:ln>
        </p:spPr>
        <p:txBody>
          <a:bodyPr spcFirstLastPara="1" wrap="square" lIns="0" tIns="0" rIns="0" bIns="0" anchor="t" anchorCtr="0"/>
          <a:lstStyle>
            <a:lvl1pPr marR="0" lvl="0" algn="l" rtl="0">
              <a:lnSpc>
                <a:spcPct val="95000"/>
              </a:lnSpc>
              <a:spcBef>
                <a:spcPts val="1200"/>
              </a:spcBef>
              <a:spcAft>
                <a:spcPts val="0"/>
              </a:spcAft>
              <a:buClr>
                <a:schemeClr val="lt1"/>
              </a:buClr>
              <a:buSzPts val="1600"/>
              <a:buFont typeface="Arial"/>
              <a:buNone/>
              <a:defRPr sz="1600" b="0" i="0" u="none" strike="noStrike" cap="none">
                <a:solidFill>
                  <a:schemeClr val="lt1"/>
                </a:solidFill>
                <a:latin typeface="Lato"/>
                <a:ea typeface="Lato"/>
                <a:cs typeface="Lato"/>
                <a:sym typeface="Lato"/>
              </a:defRPr>
            </a:lvl1pPr>
            <a:lvl2pPr marR="0" lvl="1" algn="ctr" rtl="0">
              <a:lnSpc>
                <a:spcPct val="95000"/>
              </a:lnSpc>
              <a:spcBef>
                <a:spcPts val="375"/>
              </a:spcBef>
              <a:spcAft>
                <a:spcPts val="0"/>
              </a:spcAft>
              <a:buClr>
                <a:schemeClr val="dk1"/>
              </a:buClr>
              <a:buSzPts val="1500"/>
              <a:buFont typeface="Arial"/>
              <a:buNone/>
              <a:defRPr sz="1500" b="0" i="0" u="none" strike="noStrike" cap="none">
                <a:solidFill>
                  <a:schemeClr val="dk1"/>
                </a:solidFill>
                <a:latin typeface="Lato"/>
                <a:ea typeface="Lato"/>
                <a:cs typeface="Lato"/>
                <a:sym typeface="Lato"/>
              </a:defRPr>
            </a:lvl2pPr>
            <a:lvl3pPr marR="0" lvl="2" algn="ctr" rtl="0">
              <a:lnSpc>
                <a:spcPct val="95000"/>
              </a:lnSpc>
              <a:spcBef>
                <a:spcPts val="375"/>
              </a:spcBef>
              <a:spcAft>
                <a:spcPts val="0"/>
              </a:spcAft>
              <a:buClr>
                <a:schemeClr val="dk1"/>
              </a:buClr>
              <a:buSzPts val="1350"/>
              <a:buFont typeface="Arial"/>
              <a:buNone/>
              <a:defRPr sz="1350" b="0" i="0" u="none" strike="noStrike" cap="none">
                <a:solidFill>
                  <a:schemeClr val="dk1"/>
                </a:solidFill>
                <a:latin typeface="Lato"/>
                <a:ea typeface="Lato"/>
                <a:cs typeface="Lato"/>
                <a:sym typeface="Lato"/>
              </a:defRPr>
            </a:lvl3pPr>
            <a:lvl4pPr marR="0" lvl="3" algn="ctr" rtl="0">
              <a:lnSpc>
                <a:spcPct val="95000"/>
              </a:lnSpc>
              <a:spcBef>
                <a:spcPts val="375"/>
              </a:spcBef>
              <a:spcAft>
                <a:spcPts val="0"/>
              </a:spcAft>
              <a:buClr>
                <a:schemeClr val="dk1"/>
              </a:buClr>
              <a:buSzPts val="1200"/>
              <a:buFont typeface="Arial"/>
              <a:buNone/>
              <a:defRPr sz="1200" b="0" i="0" u="none" strike="noStrike" cap="none">
                <a:solidFill>
                  <a:schemeClr val="dk1"/>
                </a:solidFill>
                <a:latin typeface="Lato"/>
                <a:ea typeface="Lato"/>
                <a:cs typeface="Lato"/>
                <a:sym typeface="Lato"/>
              </a:defRPr>
            </a:lvl4pPr>
            <a:lvl5pPr marR="0" lvl="4" algn="ctr" rtl="0">
              <a:lnSpc>
                <a:spcPct val="95000"/>
              </a:lnSpc>
              <a:spcBef>
                <a:spcPts val="375"/>
              </a:spcBef>
              <a:spcAft>
                <a:spcPts val="0"/>
              </a:spcAft>
              <a:buClr>
                <a:schemeClr val="dk1"/>
              </a:buClr>
              <a:buSzPts val="1200"/>
              <a:buFont typeface="Arial"/>
              <a:buNone/>
              <a:defRPr sz="1200" b="0" i="0" u="none" strike="noStrike" cap="none">
                <a:solidFill>
                  <a:schemeClr val="dk1"/>
                </a:solidFill>
                <a:latin typeface="Lato"/>
                <a:ea typeface="Lato"/>
                <a:cs typeface="Lato"/>
                <a:sym typeface="Lato"/>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Lato"/>
                <a:ea typeface="Lato"/>
                <a:cs typeface="Lato"/>
                <a:sym typeface="Lato"/>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Lato"/>
                <a:ea typeface="Lato"/>
                <a:cs typeface="Lato"/>
                <a:sym typeface="Lato"/>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Lato"/>
                <a:ea typeface="Lato"/>
                <a:cs typeface="Lato"/>
                <a:sym typeface="Lato"/>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Lato"/>
                <a:ea typeface="Lato"/>
                <a:cs typeface="Lato"/>
                <a:sym typeface="Lato"/>
              </a:defRPr>
            </a:lvl9pPr>
          </a:lstStyle>
          <a:p>
            <a:endParaRPr/>
          </a:p>
        </p:txBody>
      </p:sp>
      <p:pic>
        <p:nvPicPr>
          <p:cNvPr id="52" name="Google Shape;52;p4"/>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5362160" y="4582402"/>
            <a:ext cx="1666657" cy="234583"/>
          </a:xfrm>
          <a:prstGeom prst="rect">
            <a:avLst/>
          </a:prstGeom>
          <a:noFill/>
          <a:ln>
            <a:noFill/>
          </a:ln>
        </p:spPr>
      </p:pic>
      <p:sp>
        <p:nvSpPr>
          <p:cNvPr id="53" name="Google Shape;53;p4"/>
          <p:cNvSpPr txBox="1">
            <a:spLocks noGrp="1"/>
          </p:cNvSpPr>
          <p:nvPr>
            <p:ph type="body" idx="2"/>
          </p:nvPr>
        </p:nvSpPr>
        <p:spPr>
          <a:xfrm>
            <a:off x="2280492" y="2423609"/>
            <a:ext cx="4869455" cy="374675"/>
          </a:xfrm>
          <a:prstGeom prst="rect">
            <a:avLst/>
          </a:prstGeom>
          <a:noFill/>
          <a:ln>
            <a:noFill/>
          </a:ln>
        </p:spPr>
        <p:txBody>
          <a:bodyPr spcFirstLastPara="1" wrap="square" lIns="0" tIns="0" rIns="0" bIns="0" anchor="t" anchorCtr="0"/>
          <a:lstStyle>
            <a:lvl1pPr marL="457200" marR="0" lvl="0" indent="-228600" algn="l" rtl="0">
              <a:lnSpc>
                <a:spcPct val="95000"/>
              </a:lnSpc>
              <a:spcBef>
                <a:spcPts val="1200"/>
              </a:spcBef>
              <a:spcAft>
                <a:spcPts val="0"/>
              </a:spcAft>
              <a:buClr>
                <a:schemeClr val="lt1"/>
              </a:buClr>
              <a:buSzPts val="1500"/>
              <a:buFont typeface="Arial"/>
              <a:buNone/>
              <a:defRPr sz="1500" b="0" i="0" u="none" strike="noStrike" cap="none">
                <a:solidFill>
                  <a:schemeClr val="lt1"/>
                </a:solidFill>
                <a:latin typeface="Lato"/>
                <a:ea typeface="Lato"/>
                <a:cs typeface="Lato"/>
                <a:sym typeface="Lato"/>
              </a:defRPr>
            </a:lvl1pPr>
            <a:lvl2pPr marL="914400" marR="0" lvl="1" indent="-228600" algn="l" rtl="0">
              <a:lnSpc>
                <a:spcPct val="95000"/>
              </a:lnSpc>
              <a:spcBef>
                <a:spcPts val="375"/>
              </a:spcBef>
              <a:spcAft>
                <a:spcPts val="0"/>
              </a:spcAft>
              <a:buClr>
                <a:schemeClr val="dk1"/>
              </a:buClr>
              <a:buSzPts val="1500"/>
              <a:buFont typeface="Arial"/>
              <a:buNone/>
              <a:defRPr sz="1500" b="0" i="0" u="none" strike="noStrike" cap="none">
                <a:solidFill>
                  <a:schemeClr val="dk1"/>
                </a:solidFill>
                <a:latin typeface="Lato"/>
                <a:ea typeface="Lato"/>
                <a:cs typeface="Lato"/>
                <a:sym typeface="Lato"/>
              </a:defRPr>
            </a:lvl2pPr>
            <a:lvl3pPr marL="1371600" marR="0" lvl="2" indent="-304800" algn="l" rtl="0">
              <a:lnSpc>
                <a:spcPct val="95000"/>
              </a:lnSpc>
              <a:spcBef>
                <a:spcPts val="375"/>
              </a:spcBef>
              <a:spcAft>
                <a:spcPts val="0"/>
              </a:spcAft>
              <a:buClr>
                <a:schemeClr val="dk1"/>
              </a:buClr>
              <a:buSzPts val="1200"/>
              <a:buFont typeface="Arial"/>
              <a:buChar char="•"/>
              <a:defRPr sz="1200" b="0" i="0" u="none" strike="noStrike" cap="none">
                <a:solidFill>
                  <a:schemeClr val="dk1"/>
                </a:solidFill>
                <a:latin typeface="Lato"/>
                <a:ea typeface="Lato"/>
                <a:cs typeface="Lato"/>
                <a:sym typeface="Lato"/>
              </a:defRPr>
            </a:lvl3pPr>
            <a:lvl4pPr marL="1828800" marR="0" lvl="3" indent="-298450" algn="l" rtl="0">
              <a:lnSpc>
                <a:spcPct val="95000"/>
              </a:lnSpc>
              <a:spcBef>
                <a:spcPts val="375"/>
              </a:spcBef>
              <a:spcAft>
                <a:spcPts val="0"/>
              </a:spcAft>
              <a:buClr>
                <a:schemeClr val="dk1"/>
              </a:buClr>
              <a:buSzPts val="1100"/>
              <a:buFont typeface="Arial"/>
              <a:buChar char="•"/>
              <a:defRPr sz="1100" b="0" i="0" u="none" strike="noStrike" cap="none">
                <a:solidFill>
                  <a:schemeClr val="dk1"/>
                </a:solidFill>
                <a:latin typeface="Lato"/>
                <a:ea typeface="Lato"/>
                <a:cs typeface="Lato"/>
                <a:sym typeface="Lato"/>
              </a:defRPr>
            </a:lvl4pPr>
            <a:lvl5pPr marL="2286000" marR="0" lvl="4" indent="-298450" algn="l" rtl="0">
              <a:lnSpc>
                <a:spcPct val="95000"/>
              </a:lnSpc>
              <a:spcBef>
                <a:spcPts val="375"/>
              </a:spcBef>
              <a:spcAft>
                <a:spcPts val="0"/>
              </a:spcAft>
              <a:buClr>
                <a:schemeClr val="dk1"/>
              </a:buClr>
              <a:buSzPts val="1100"/>
              <a:buFont typeface="Arial"/>
              <a:buChar char="•"/>
              <a:defRPr sz="110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2293592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Leave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FA1BCB-DB90-4859-9013-494732017C1E}"/>
              </a:ext>
            </a:extLst>
          </p:cNvPr>
          <p:cNvPicPr>
            <a:picLocks noChangeAspect="1"/>
          </p:cNvPicPr>
          <p:nvPr userDrawn="1"/>
        </p:nvPicPr>
        <p:blipFill>
          <a:blip r:embed="rId2"/>
          <a:stretch>
            <a:fillRect/>
          </a:stretch>
        </p:blipFill>
        <p:spPr>
          <a:xfrm>
            <a:off x="0" y="804"/>
            <a:ext cx="9144000" cy="5143500"/>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Click to edit Master text styles</a:t>
            </a:r>
          </a:p>
        </p:txBody>
      </p:sp>
    </p:spTree>
    <p:extLst>
      <p:ext uri="{BB962C8B-B14F-4D97-AF65-F5344CB8AC3E}">
        <p14:creationId xmlns:p14="http://schemas.microsoft.com/office/powerpoint/2010/main" val="6378423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w/green">
  <p:cSld name="Blank w/green">
    <p:spTree>
      <p:nvGrpSpPr>
        <p:cNvPr id="1" name="Shape 198"/>
        <p:cNvGrpSpPr/>
        <p:nvPr/>
      </p:nvGrpSpPr>
      <p:grpSpPr>
        <a:xfrm>
          <a:off x="0" y="0"/>
          <a:ext cx="0" cy="0"/>
          <a:chOff x="0" y="0"/>
          <a:chExt cx="0" cy="0"/>
        </a:xfrm>
      </p:grpSpPr>
      <p:sp>
        <p:nvSpPr>
          <p:cNvPr id="199" name="Google Shape;199;p23"/>
          <p:cNvSpPr txBox="1">
            <a:spLocks noGrp="1"/>
          </p:cNvSpPr>
          <p:nvPr>
            <p:ph type="ftr" idx="11"/>
          </p:nvPr>
        </p:nvSpPr>
        <p:spPr>
          <a:xfrm>
            <a:off x="3898379" y="4979094"/>
            <a:ext cx="1363117" cy="107722"/>
          </a:xfrm>
          <a:prstGeom prst="rect">
            <a:avLst/>
          </a:prstGeom>
          <a:noFill/>
          <a:ln>
            <a:noFill/>
          </a:ln>
        </p:spPr>
        <p:txBody>
          <a:bodyPr spcFirstLastPara="1" wrap="square" lIns="0" tIns="0" rIns="0" bIns="0" anchor="ctr" anchorCtr="0"/>
          <a:lstStyle>
            <a:lvl1pPr marR="0" lvl="0" algn="ctr" rtl="0">
              <a:lnSpc>
                <a:spcPct val="100000"/>
              </a:lnSpc>
              <a:spcBef>
                <a:spcPts val="0"/>
              </a:spcBef>
              <a:spcAft>
                <a:spcPts val="0"/>
              </a:spcAft>
              <a:buClr>
                <a:srgbClr val="000000"/>
              </a:buClr>
              <a:buSzPts val="1400"/>
              <a:buFont typeface="Arial"/>
              <a:buNone/>
              <a:defRPr sz="700" b="0" i="0" u="none" strike="noStrike" cap="none">
                <a:solidFill>
                  <a:srgbClr val="7F7F7F"/>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9pPr>
          </a:lstStyle>
          <a:p>
            <a:endParaRPr/>
          </a:p>
        </p:txBody>
      </p:sp>
      <p:sp>
        <p:nvSpPr>
          <p:cNvPr id="200" name="Google Shape;200;p23"/>
          <p:cNvSpPr txBox="1">
            <a:spLocks noGrp="1"/>
          </p:cNvSpPr>
          <p:nvPr>
            <p:ph type="sldNum" idx="12"/>
          </p:nvPr>
        </p:nvSpPr>
        <p:spPr>
          <a:xfrm>
            <a:off x="8519467" y="4960629"/>
            <a:ext cx="245555" cy="107722"/>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
        <p:nvSpPr>
          <p:cNvPr id="201" name="Google Shape;201;p23"/>
          <p:cNvSpPr/>
          <p:nvPr/>
        </p:nvSpPr>
        <p:spPr>
          <a:xfrm>
            <a:off x="0" y="0"/>
            <a:ext cx="9144000" cy="13247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Lato"/>
              <a:ea typeface="Lato"/>
              <a:cs typeface="Lato"/>
              <a:sym typeface="Lato"/>
            </a:endParaRPr>
          </a:p>
        </p:txBody>
      </p:sp>
      <p:sp>
        <p:nvSpPr>
          <p:cNvPr id="202" name="Google Shape;202;p23"/>
          <p:cNvSpPr/>
          <p:nvPr/>
        </p:nvSpPr>
        <p:spPr>
          <a:xfrm>
            <a:off x="0" y="0"/>
            <a:ext cx="9144000" cy="66675"/>
          </a:xfrm>
          <a:prstGeom prst="rect">
            <a:avLst/>
          </a:prstGeom>
          <a:solidFill>
            <a:srgbClr val="8FAD1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3" name="Google Shape;203;p23"/>
          <p:cNvSpPr txBox="1">
            <a:spLocks noGrp="1"/>
          </p:cNvSpPr>
          <p:nvPr>
            <p:ph type="title"/>
          </p:nvPr>
        </p:nvSpPr>
        <p:spPr>
          <a:xfrm>
            <a:off x="371226" y="295421"/>
            <a:ext cx="8438572" cy="642305"/>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accent1"/>
              </a:buClr>
              <a:buSzPts val="2200"/>
              <a:buFont typeface="Lato"/>
              <a:buNone/>
              <a:defRPr sz="2200" b="0" i="0" u="none" strike="noStrike" cap="none">
                <a:solidFill>
                  <a:schemeClr val="accent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474865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hell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D83225-1FA6-44E2-9542-AEAF1922336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Click to edit Master text styles</a:t>
            </a:r>
          </a:p>
        </p:txBody>
      </p:sp>
    </p:spTree>
    <p:extLst>
      <p:ext uri="{BB962C8B-B14F-4D97-AF65-F5344CB8AC3E}">
        <p14:creationId xmlns:p14="http://schemas.microsoft.com/office/powerpoint/2010/main" val="23526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hel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908190-D13E-4D14-9651-D9956759C7E4}"/>
              </a:ext>
            </a:extLst>
          </p:cNvPr>
          <p:cNvSpPr/>
          <p:nvPr userDrawn="1"/>
        </p:nvSpPr>
        <p:spPr>
          <a:xfrm>
            <a:off x="0" y="-12225"/>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47247F9-AC8B-49FF-A1B8-ACD61B875714}"/>
              </a:ext>
            </a:extLst>
          </p:cNvPr>
          <p:cNvPicPr>
            <a:picLocks noChangeAspect="1"/>
          </p:cNvPicPr>
          <p:nvPr userDrawn="1"/>
        </p:nvPicPr>
        <p:blipFill>
          <a:blip r:embed="rId2"/>
          <a:stretch>
            <a:fillRect/>
          </a:stretch>
        </p:blipFill>
        <p:spPr>
          <a:xfrm>
            <a:off x="6906427" y="-12225"/>
            <a:ext cx="2252742" cy="5155725"/>
          </a:xfrm>
          <a:prstGeom prst="rect">
            <a:avLst/>
          </a:prstGeom>
        </p:spPr>
      </p:pic>
      <p:sp>
        <p:nvSpPr>
          <p:cNvPr id="5" name="Footer Placeholder 4">
            <a:extLst>
              <a:ext uri="{FF2B5EF4-FFF2-40B4-BE49-F238E27FC236}">
                <a16:creationId xmlns:a16="http://schemas.microsoft.com/office/drawing/2014/main" id="{62FE1615-CF6C-418C-A2F8-8AF5B0A38D93}"/>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BDDE4-075D-4337-BEBB-166C4FA55F19}"/>
              </a:ext>
            </a:extLst>
          </p:cNvPr>
          <p:cNvSpPr>
            <a:spLocks noGrp="1"/>
          </p:cNvSpPr>
          <p:nvPr userDrawn="1">
            <p:ph type="sldNum" sz="quarter" idx="12"/>
          </p:nvPr>
        </p:nvSpPr>
        <p:spPr/>
        <p:txBody>
          <a:bodyPr/>
          <a:lstStyle/>
          <a:p>
            <a:fld id="{911CAEDA-F13C-43B4-B3A8-D3983B745648}" type="slidenum">
              <a:rPr lang="en-US" smtClean="0"/>
              <a:t>‹#›</a:t>
            </a:fld>
            <a:endParaRPr lang="en-US"/>
          </a:p>
        </p:txBody>
      </p:sp>
      <p:pic>
        <p:nvPicPr>
          <p:cNvPr id="11" name="Picture 10">
            <a:extLst>
              <a:ext uri="{FF2B5EF4-FFF2-40B4-BE49-F238E27FC236}">
                <a16:creationId xmlns:a16="http://schemas.microsoft.com/office/drawing/2014/main" id="{F2353B00-842C-410D-A251-9ACDC907461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790575" y="4947567"/>
            <a:ext cx="525333" cy="145680"/>
          </a:xfrm>
          <a:prstGeom prst="rect">
            <a:avLst/>
          </a:prstGeom>
        </p:spPr>
      </p:pic>
      <p:cxnSp>
        <p:nvCxnSpPr>
          <p:cNvPr id="12" name="Straight Connector 11">
            <a:extLst>
              <a:ext uri="{FF2B5EF4-FFF2-40B4-BE49-F238E27FC236}">
                <a16:creationId xmlns:a16="http://schemas.microsoft.com/office/drawing/2014/main" id="{B0BB445D-6746-4C13-9472-8DCF4F9884CE}"/>
              </a:ext>
            </a:extLst>
          </p:cNvPr>
          <p:cNvCxnSpPr/>
          <p:nvPr userDrawn="1"/>
        </p:nvCxnSpPr>
        <p:spPr>
          <a:xfrm>
            <a:off x="8471220" y="4947567"/>
            <a:ext cx="0" cy="1392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566CB3E-F6D9-463D-AF4D-B9177FD79F74}"/>
              </a:ext>
            </a:extLst>
          </p:cNvPr>
          <p:cNvCxnSpPr/>
          <p:nvPr userDrawn="1"/>
        </p:nvCxnSpPr>
        <p:spPr>
          <a:xfrm>
            <a:off x="361552" y="976585"/>
            <a:ext cx="6305170" cy="0"/>
          </a:xfrm>
          <a:prstGeom prst="line">
            <a:avLst/>
          </a:prstGeom>
          <a:ln w="6350" cmpd="sng">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sp>
        <p:nvSpPr>
          <p:cNvPr id="15" name="Content Placeholder 2">
            <a:extLst>
              <a:ext uri="{FF2B5EF4-FFF2-40B4-BE49-F238E27FC236}">
                <a16:creationId xmlns:a16="http://schemas.microsoft.com/office/drawing/2014/main" id="{B97DF11A-A262-4E7A-9092-190A768D142B}"/>
              </a:ext>
            </a:extLst>
          </p:cNvPr>
          <p:cNvSpPr>
            <a:spLocks noGrp="1"/>
          </p:cNvSpPr>
          <p:nvPr>
            <p:ph idx="1"/>
          </p:nvPr>
        </p:nvSpPr>
        <p:spPr>
          <a:xfrm>
            <a:off x="361552" y="1426362"/>
            <a:ext cx="6065987" cy="3268038"/>
          </a:xfrm>
        </p:spPr>
        <p:txBody>
          <a:bodyPr/>
          <a:lstStyle>
            <a:lvl1pPr marL="169863" indent="-169863">
              <a:spcBef>
                <a:spcPts val="1800"/>
              </a:spcBef>
              <a:buFont typeface="Arial" panose="020B0604020202020204" pitchFamily="34" charset="0"/>
              <a:buChar char="•"/>
              <a:defRPr sz="1800">
                <a:solidFill>
                  <a:schemeClr val="tx1">
                    <a:lumMod val="75000"/>
                  </a:schemeClr>
                </a:solidFill>
              </a:defRPr>
            </a:lvl1pPr>
            <a:lvl2pPr marL="517525" indent="-171450">
              <a:defRPr sz="1400">
                <a:solidFill>
                  <a:schemeClr val="tx1">
                    <a:lumMod val="75000"/>
                  </a:schemeClr>
                </a:solidFill>
              </a:defRPr>
            </a:lvl2pPr>
            <a:lvl3pPr marL="801688" indent="-171450">
              <a:defRPr sz="1100">
                <a:solidFill>
                  <a:schemeClr val="tx1">
                    <a:lumMod val="75000"/>
                  </a:schemeClr>
                </a:solidFill>
              </a:defRPr>
            </a:lvl3pPr>
            <a:lvl4pPr>
              <a:defRPr sz="1100">
                <a:solidFill>
                  <a:schemeClr val="tx1">
                    <a:lumMod val="75000"/>
                  </a:schemeClr>
                </a:solidFill>
              </a:defRPr>
            </a:lvl4pPr>
            <a:lvl5pPr>
              <a:defRPr sz="1100">
                <a:solidFill>
                  <a:schemeClr val="tx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9483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931F-CEBE-48A4-A8BA-14B9759D40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900A0F-BE51-4119-A570-5810C65FA1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9BF5B6-4BC2-4CCE-9F9B-A1B4C4D3F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9E2F3-21C8-4E6F-A16B-B7E8EC55DFA5}"/>
              </a:ext>
            </a:extLst>
          </p:cNvPr>
          <p:cNvSpPr>
            <a:spLocks noGrp="1"/>
          </p:cNvSpPr>
          <p:nvPr>
            <p:ph type="sldNum" sz="quarter" idx="12"/>
          </p:nvPr>
        </p:nvSpPr>
        <p:spPr/>
        <p:txBody>
          <a:bodyPr/>
          <a:lstStyle/>
          <a:p>
            <a:fld id="{911CAEDA-F13C-43B4-B3A8-D3983B745648}" type="slidenum">
              <a:rPr lang="en-US" smtClean="0"/>
              <a:t>‹#›</a:t>
            </a:fld>
            <a:endParaRPr lang="en-US"/>
          </a:p>
        </p:txBody>
      </p:sp>
    </p:spTree>
    <p:extLst>
      <p:ext uri="{BB962C8B-B14F-4D97-AF65-F5344CB8AC3E}">
        <p14:creationId xmlns:p14="http://schemas.microsoft.com/office/powerpoint/2010/main" val="114951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931F-CEBE-48A4-A8BA-14B9759D40A2}"/>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509BF5B6-4BC2-4CCE-9F9B-A1B4C4D3F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9E2F3-21C8-4E6F-A16B-B7E8EC55DFA5}"/>
              </a:ext>
            </a:extLst>
          </p:cNvPr>
          <p:cNvSpPr>
            <a:spLocks noGrp="1"/>
          </p:cNvSpPr>
          <p:nvPr>
            <p:ph type="sldNum" sz="quarter" idx="12"/>
          </p:nvPr>
        </p:nvSpPr>
        <p:spPr/>
        <p:txBody>
          <a:bodyPr/>
          <a:lstStyle/>
          <a:p>
            <a:fld id="{911CAEDA-F13C-43B4-B3A8-D3983B745648}" type="slidenum">
              <a:rPr lang="en-US" smtClean="0"/>
              <a:t>‹#›</a:t>
            </a:fld>
            <a:endParaRPr lang="en-US"/>
          </a:p>
        </p:txBody>
      </p:sp>
    </p:spTree>
    <p:extLst>
      <p:ext uri="{BB962C8B-B14F-4D97-AF65-F5344CB8AC3E}">
        <p14:creationId xmlns:p14="http://schemas.microsoft.com/office/powerpoint/2010/main" val="350792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FIDENTI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931F-CEBE-48A4-A8BA-14B9759D40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900A0F-BE51-4119-A570-5810C65FA1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419E2F3-21C8-4E6F-A16B-B7E8EC55DFA5}"/>
              </a:ext>
            </a:extLst>
          </p:cNvPr>
          <p:cNvSpPr>
            <a:spLocks noGrp="1"/>
          </p:cNvSpPr>
          <p:nvPr>
            <p:ph type="sldNum" sz="quarter" idx="12"/>
          </p:nvPr>
        </p:nvSpPr>
        <p:spPr/>
        <p:txBody>
          <a:bodyPr/>
          <a:lstStyle/>
          <a:p>
            <a:fld id="{911CAEDA-F13C-43B4-B3A8-D3983B745648}" type="slidenum">
              <a:rPr lang="en-US" smtClean="0"/>
              <a:t>‹#›</a:t>
            </a:fld>
            <a:endParaRPr lang="en-US"/>
          </a:p>
        </p:txBody>
      </p:sp>
      <p:sp>
        <p:nvSpPr>
          <p:cNvPr id="4" name="TextBox 3">
            <a:extLst>
              <a:ext uri="{FF2B5EF4-FFF2-40B4-BE49-F238E27FC236}">
                <a16:creationId xmlns:a16="http://schemas.microsoft.com/office/drawing/2014/main" id="{29E959D4-4C7E-4B11-9B98-0DE93F522068}"/>
              </a:ext>
            </a:extLst>
          </p:cNvPr>
          <p:cNvSpPr txBox="1"/>
          <p:nvPr userDrawn="1"/>
        </p:nvSpPr>
        <p:spPr>
          <a:xfrm>
            <a:off x="3847643" y="4973691"/>
            <a:ext cx="1464589" cy="123111"/>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rPr>
              <a:t>CONFIDENTIAL</a:t>
            </a:r>
          </a:p>
        </p:txBody>
      </p:sp>
    </p:spTree>
    <p:extLst>
      <p:ext uri="{BB962C8B-B14F-4D97-AF65-F5344CB8AC3E}">
        <p14:creationId xmlns:p14="http://schemas.microsoft.com/office/powerpoint/2010/main" val="333659416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A62050-C9D2-42AF-A908-A55B6161F3DD}"/>
              </a:ext>
            </a:extLst>
          </p:cNvPr>
          <p:cNvCxnSpPr/>
          <p:nvPr userDrawn="1"/>
        </p:nvCxnSpPr>
        <p:spPr>
          <a:xfrm>
            <a:off x="383095" y="1068750"/>
            <a:ext cx="8377810" cy="0"/>
          </a:xfrm>
          <a:prstGeom prst="line">
            <a:avLst/>
          </a:prstGeom>
          <a:ln w="6350" cmpd="sng">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E714571B-6D02-4A53-B190-DE523E9792EC}"/>
              </a:ext>
            </a:extLst>
          </p:cNvPr>
          <p:cNvSpPr txBox="1"/>
          <p:nvPr userDrawn="1"/>
        </p:nvSpPr>
        <p:spPr>
          <a:xfrm>
            <a:off x="371226" y="4950680"/>
            <a:ext cx="2214880" cy="96950"/>
          </a:xfrm>
          <a:prstGeom prst="rect">
            <a:avLst/>
          </a:prstGeom>
          <a:ln>
            <a:noFill/>
          </a:ln>
        </p:spPr>
        <p:txBody>
          <a:bodyPr wrap="square" lIns="0" tIns="0" rIns="0" bIns="0" rtlCol="0">
            <a:spAutoFit/>
          </a:bodyPr>
          <a:lstStyle/>
          <a:p>
            <a:pPr algn="l">
              <a:lnSpc>
                <a:spcPct val="90000"/>
              </a:lnSpc>
            </a:pPr>
            <a:r>
              <a:rPr lang="en-US" sz="700" b="0" i="0" dirty="0">
                <a:solidFill>
                  <a:schemeClr val="bg1">
                    <a:lumMod val="65000"/>
                  </a:schemeClr>
                </a:solidFill>
                <a:latin typeface="Lato" charset="0"/>
                <a:ea typeface="Lato" charset="0"/>
                <a:cs typeface="Lato" charset="0"/>
              </a:rPr>
              <a:t>© 2024 Juniper Networks </a:t>
            </a:r>
          </a:p>
        </p:txBody>
      </p:sp>
      <p:sp>
        <p:nvSpPr>
          <p:cNvPr id="17" name="Rectangle 16">
            <a:extLst>
              <a:ext uri="{FF2B5EF4-FFF2-40B4-BE49-F238E27FC236}">
                <a16:creationId xmlns:a16="http://schemas.microsoft.com/office/drawing/2014/main" id="{E7740587-8E63-4DFE-9AF5-EE9B927E84A9}"/>
              </a:ext>
            </a:extLst>
          </p:cNvPr>
          <p:cNvSpPr/>
          <p:nvPr userDrawn="1"/>
        </p:nvSpPr>
        <p:spPr>
          <a:xfrm>
            <a:off x="0" y="0"/>
            <a:ext cx="9144000" cy="66675"/>
          </a:xfrm>
          <a:prstGeom prst="rect">
            <a:avLst/>
          </a:prstGeom>
          <a:solidFill>
            <a:srgbClr val="8FAD15"/>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rtlCol="0" anchor="ctr"/>
          <a:lstStyle/>
          <a:p>
            <a:pPr algn="ctr"/>
            <a:endParaRPr lang="en-US" sz="1400">
              <a:latin typeface="Arial"/>
              <a:cs typeface="Arial"/>
            </a:endParaRPr>
          </a:p>
        </p:txBody>
      </p:sp>
      <p:cxnSp>
        <p:nvCxnSpPr>
          <p:cNvPr id="18" name="Straight Connector 17">
            <a:extLst>
              <a:ext uri="{FF2B5EF4-FFF2-40B4-BE49-F238E27FC236}">
                <a16:creationId xmlns:a16="http://schemas.microsoft.com/office/drawing/2014/main" id="{1FD9FEAA-0417-4083-9EF0-5FDA88579A7E}"/>
              </a:ext>
            </a:extLst>
          </p:cNvPr>
          <p:cNvCxnSpPr/>
          <p:nvPr userDrawn="1"/>
        </p:nvCxnSpPr>
        <p:spPr>
          <a:xfrm>
            <a:off x="383095" y="4902487"/>
            <a:ext cx="8377810" cy="0"/>
          </a:xfrm>
          <a:prstGeom prst="line">
            <a:avLst/>
          </a:prstGeom>
          <a:ln w="6350" cmpd="sng">
            <a:solidFill>
              <a:srgbClr val="8FAD15"/>
            </a:solidFill>
            <a:miter lim="800000"/>
          </a:ln>
          <a:effectLst/>
        </p:spPr>
        <p:style>
          <a:lnRef idx="2">
            <a:schemeClr val="accent1"/>
          </a:lnRef>
          <a:fillRef idx="0">
            <a:schemeClr val="accent1"/>
          </a:fillRef>
          <a:effectRef idx="1">
            <a:schemeClr val="accent1"/>
          </a:effectRef>
          <a:fontRef idx="minor">
            <a:schemeClr val="tx1"/>
          </a:fontRef>
        </p:style>
      </p:cxnSp>
      <p:sp>
        <p:nvSpPr>
          <p:cNvPr id="2" name="Title Placeholder 1">
            <a:extLst>
              <a:ext uri="{FF2B5EF4-FFF2-40B4-BE49-F238E27FC236}">
                <a16:creationId xmlns:a16="http://schemas.microsoft.com/office/drawing/2014/main" id="{CD69BD9F-EB35-416C-A36A-048D2DFEC1B5}"/>
              </a:ext>
            </a:extLst>
          </p:cNvPr>
          <p:cNvSpPr>
            <a:spLocks noGrp="1"/>
          </p:cNvSpPr>
          <p:nvPr>
            <p:ph type="title"/>
          </p:nvPr>
        </p:nvSpPr>
        <p:spPr>
          <a:xfrm>
            <a:off x="371226" y="295421"/>
            <a:ext cx="8438572" cy="642305"/>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EC8B1A5-CCD1-4F18-B737-A7EC38F8DC8D}"/>
              </a:ext>
            </a:extLst>
          </p:cNvPr>
          <p:cNvSpPr>
            <a:spLocks noGrp="1"/>
          </p:cNvSpPr>
          <p:nvPr>
            <p:ph type="body" idx="1"/>
          </p:nvPr>
        </p:nvSpPr>
        <p:spPr>
          <a:xfrm>
            <a:off x="383094" y="1203757"/>
            <a:ext cx="8426703" cy="204685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A41E9B6-E82A-4D65-AA2F-AB531794E4FA}"/>
              </a:ext>
            </a:extLst>
          </p:cNvPr>
          <p:cNvSpPr>
            <a:spLocks noGrp="1"/>
          </p:cNvSpPr>
          <p:nvPr>
            <p:ph type="ftr" sz="quarter" idx="3"/>
          </p:nvPr>
        </p:nvSpPr>
        <p:spPr>
          <a:xfrm>
            <a:off x="3898379" y="4979094"/>
            <a:ext cx="1363117" cy="107722"/>
          </a:xfrm>
          <a:prstGeom prst="rect">
            <a:avLst/>
          </a:prstGeom>
        </p:spPr>
        <p:txBody>
          <a:bodyPr vert="horz" wrap="square" lIns="0" tIns="0" rIns="0" bIns="0" rtlCol="0" anchor="ctr">
            <a:spAutoFit/>
          </a:bodyPr>
          <a:lstStyle>
            <a:lvl1pPr algn="ctr">
              <a:defRPr sz="700">
                <a:solidFill>
                  <a:schemeClr val="bg1">
                    <a:lumMod val="50000"/>
                  </a:schemeClr>
                </a:solidFill>
              </a:defRPr>
            </a:lvl1pPr>
          </a:lstStyle>
          <a:p>
            <a:endParaRPr lang="en-US"/>
          </a:p>
        </p:txBody>
      </p:sp>
      <p:sp>
        <p:nvSpPr>
          <p:cNvPr id="6" name="Slide Number Placeholder 5">
            <a:extLst>
              <a:ext uri="{FF2B5EF4-FFF2-40B4-BE49-F238E27FC236}">
                <a16:creationId xmlns:a16="http://schemas.microsoft.com/office/drawing/2014/main" id="{5357B898-94D5-41BD-8344-6A420350300E}"/>
              </a:ext>
            </a:extLst>
          </p:cNvPr>
          <p:cNvSpPr>
            <a:spLocks noGrp="1"/>
          </p:cNvSpPr>
          <p:nvPr>
            <p:ph type="sldNum" sz="quarter" idx="4"/>
          </p:nvPr>
        </p:nvSpPr>
        <p:spPr>
          <a:xfrm>
            <a:off x="8519467" y="4960629"/>
            <a:ext cx="245555" cy="107722"/>
          </a:xfrm>
          <a:prstGeom prst="rect">
            <a:avLst/>
          </a:prstGeom>
        </p:spPr>
        <p:txBody>
          <a:bodyPr vert="horz" wrap="square" lIns="0" tIns="0" rIns="0" bIns="0" rtlCol="0" anchor="ctr">
            <a:spAutoFit/>
          </a:bodyPr>
          <a:lstStyle>
            <a:lvl1pPr algn="r">
              <a:defRPr sz="700">
                <a:solidFill>
                  <a:schemeClr val="accent1"/>
                </a:solidFill>
              </a:defRPr>
            </a:lvl1pPr>
          </a:lstStyle>
          <a:p>
            <a:fld id="{911CAEDA-F13C-43B4-B3A8-D3983B745648}" type="slidenum">
              <a:rPr lang="en-US" smtClean="0"/>
              <a:pPr/>
              <a:t>‹#›</a:t>
            </a:fld>
            <a:endParaRPr lang="en-US"/>
          </a:p>
        </p:txBody>
      </p:sp>
      <p:cxnSp>
        <p:nvCxnSpPr>
          <p:cNvPr id="7" name="Straight Connector 6">
            <a:extLst>
              <a:ext uri="{FF2B5EF4-FFF2-40B4-BE49-F238E27FC236}">
                <a16:creationId xmlns:a16="http://schemas.microsoft.com/office/drawing/2014/main" id="{17D0EF52-4213-413D-AC17-D7B7B08F619E}"/>
              </a:ext>
            </a:extLst>
          </p:cNvPr>
          <p:cNvCxnSpPr/>
          <p:nvPr userDrawn="1"/>
        </p:nvCxnSpPr>
        <p:spPr>
          <a:xfrm>
            <a:off x="8471220" y="4947567"/>
            <a:ext cx="0" cy="139249"/>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2DC55FA-CAD4-44ED-8FE8-B532D9D45D7C}"/>
              </a:ext>
            </a:extLst>
          </p:cNvPr>
          <p:cNvGrpSpPr/>
          <p:nvPr userDrawn="1"/>
        </p:nvGrpSpPr>
        <p:grpSpPr>
          <a:xfrm>
            <a:off x="7791964" y="4944673"/>
            <a:ext cx="523943" cy="143933"/>
            <a:chOff x="1855788" y="3378201"/>
            <a:chExt cx="3709987" cy="1019175"/>
          </a:xfrm>
          <a:solidFill>
            <a:schemeClr val="bg2">
              <a:lumMod val="10000"/>
            </a:schemeClr>
          </a:solidFill>
        </p:grpSpPr>
        <p:sp>
          <p:nvSpPr>
            <p:cNvPr id="20" name="Freeform 5">
              <a:extLst>
                <a:ext uri="{FF2B5EF4-FFF2-40B4-BE49-F238E27FC236}">
                  <a16:creationId xmlns:a16="http://schemas.microsoft.com/office/drawing/2014/main" id="{528325C0-29E5-4B68-9CAD-B1E00E29EA67}"/>
                </a:ext>
              </a:extLst>
            </p:cNvPr>
            <p:cNvSpPr>
              <a:spLocks/>
            </p:cNvSpPr>
            <p:nvPr userDrawn="1"/>
          </p:nvSpPr>
          <p:spPr bwMode="auto">
            <a:xfrm>
              <a:off x="3676650" y="4197351"/>
              <a:ext cx="160337" cy="196850"/>
            </a:xfrm>
            <a:custGeom>
              <a:avLst/>
              <a:gdLst>
                <a:gd name="T0" fmla="*/ 0 w 101"/>
                <a:gd name="T1" fmla="*/ 0 h 124"/>
                <a:gd name="T2" fmla="*/ 13 w 101"/>
                <a:gd name="T3" fmla="*/ 0 h 124"/>
                <a:gd name="T4" fmla="*/ 87 w 101"/>
                <a:gd name="T5" fmla="*/ 101 h 124"/>
                <a:gd name="T6" fmla="*/ 87 w 101"/>
                <a:gd name="T7" fmla="*/ 0 h 124"/>
                <a:gd name="T8" fmla="*/ 101 w 101"/>
                <a:gd name="T9" fmla="*/ 0 h 124"/>
                <a:gd name="T10" fmla="*/ 101 w 101"/>
                <a:gd name="T11" fmla="*/ 124 h 124"/>
                <a:gd name="T12" fmla="*/ 89 w 101"/>
                <a:gd name="T13" fmla="*/ 124 h 124"/>
                <a:gd name="T14" fmla="*/ 12 w 101"/>
                <a:gd name="T15" fmla="*/ 18 h 124"/>
                <a:gd name="T16" fmla="*/ 12 w 101"/>
                <a:gd name="T17" fmla="*/ 124 h 124"/>
                <a:gd name="T18" fmla="*/ 0 w 101"/>
                <a:gd name="T19" fmla="*/ 124 h 124"/>
                <a:gd name="T20" fmla="*/ 0 w 101"/>
                <a:gd name="T2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24">
                  <a:moveTo>
                    <a:pt x="0" y="0"/>
                  </a:moveTo>
                  <a:lnTo>
                    <a:pt x="13" y="0"/>
                  </a:lnTo>
                  <a:lnTo>
                    <a:pt x="87" y="101"/>
                  </a:lnTo>
                  <a:lnTo>
                    <a:pt x="87" y="0"/>
                  </a:lnTo>
                  <a:lnTo>
                    <a:pt x="101" y="0"/>
                  </a:lnTo>
                  <a:lnTo>
                    <a:pt x="101" y="124"/>
                  </a:lnTo>
                  <a:lnTo>
                    <a:pt x="89" y="124"/>
                  </a:lnTo>
                  <a:lnTo>
                    <a:pt x="12" y="18"/>
                  </a:lnTo>
                  <a:lnTo>
                    <a:pt x="12" y="124"/>
                  </a:lnTo>
                  <a:lnTo>
                    <a:pt x="0" y="12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id="{27DAAFCF-EBBB-40B1-A4E9-BD28A752CF75}"/>
                </a:ext>
              </a:extLst>
            </p:cNvPr>
            <p:cNvSpPr>
              <a:spLocks/>
            </p:cNvSpPr>
            <p:nvPr userDrawn="1"/>
          </p:nvSpPr>
          <p:spPr bwMode="auto">
            <a:xfrm>
              <a:off x="3886200" y="4197351"/>
              <a:ext cx="130175" cy="196850"/>
            </a:xfrm>
            <a:custGeom>
              <a:avLst/>
              <a:gdLst>
                <a:gd name="T0" fmla="*/ 0 w 82"/>
                <a:gd name="T1" fmla="*/ 0 h 124"/>
                <a:gd name="T2" fmla="*/ 82 w 82"/>
                <a:gd name="T3" fmla="*/ 0 h 124"/>
                <a:gd name="T4" fmla="*/ 82 w 82"/>
                <a:gd name="T5" fmla="*/ 12 h 124"/>
                <a:gd name="T6" fmla="*/ 13 w 82"/>
                <a:gd name="T7" fmla="*/ 12 h 124"/>
                <a:gd name="T8" fmla="*/ 13 w 82"/>
                <a:gd name="T9" fmla="*/ 53 h 124"/>
                <a:gd name="T10" fmla="*/ 80 w 82"/>
                <a:gd name="T11" fmla="*/ 53 h 124"/>
                <a:gd name="T12" fmla="*/ 80 w 82"/>
                <a:gd name="T13" fmla="*/ 65 h 124"/>
                <a:gd name="T14" fmla="*/ 13 w 82"/>
                <a:gd name="T15" fmla="*/ 65 h 124"/>
                <a:gd name="T16" fmla="*/ 13 w 82"/>
                <a:gd name="T17" fmla="*/ 112 h 124"/>
                <a:gd name="T18" fmla="*/ 82 w 82"/>
                <a:gd name="T19" fmla="*/ 112 h 124"/>
                <a:gd name="T20" fmla="*/ 82 w 82"/>
                <a:gd name="T21" fmla="*/ 124 h 124"/>
                <a:gd name="T22" fmla="*/ 0 w 82"/>
                <a:gd name="T23" fmla="*/ 124 h 124"/>
                <a:gd name="T24" fmla="*/ 0 w 82"/>
                <a:gd name="T2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24">
                  <a:moveTo>
                    <a:pt x="0" y="0"/>
                  </a:moveTo>
                  <a:lnTo>
                    <a:pt x="82" y="0"/>
                  </a:lnTo>
                  <a:lnTo>
                    <a:pt x="82" y="12"/>
                  </a:lnTo>
                  <a:lnTo>
                    <a:pt x="13" y="12"/>
                  </a:lnTo>
                  <a:lnTo>
                    <a:pt x="13" y="53"/>
                  </a:lnTo>
                  <a:lnTo>
                    <a:pt x="80" y="53"/>
                  </a:lnTo>
                  <a:lnTo>
                    <a:pt x="80" y="65"/>
                  </a:lnTo>
                  <a:lnTo>
                    <a:pt x="13" y="65"/>
                  </a:lnTo>
                  <a:lnTo>
                    <a:pt x="13" y="112"/>
                  </a:lnTo>
                  <a:lnTo>
                    <a:pt x="82" y="112"/>
                  </a:lnTo>
                  <a:lnTo>
                    <a:pt x="82" y="124"/>
                  </a:lnTo>
                  <a:lnTo>
                    <a:pt x="0" y="12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C16A8744-DF49-401D-91E1-6B9DACAC8543}"/>
                </a:ext>
              </a:extLst>
            </p:cNvPr>
            <p:cNvSpPr>
              <a:spLocks/>
            </p:cNvSpPr>
            <p:nvPr userDrawn="1"/>
          </p:nvSpPr>
          <p:spPr bwMode="auto">
            <a:xfrm>
              <a:off x="4048125" y="4197351"/>
              <a:ext cx="166687" cy="196850"/>
            </a:xfrm>
            <a:custGeom>
              <a:avLst/>
              <a:gdLst>
                <a:gd name="T0" fmla="*/ 46 w 105"/>
                <a:gd name="T1" fmla="*/ 12 h 124"/>
                <a:gd name="T2" fmla="*/ 0 w 105"/>
                <a:gd name="T3" fmla="*/ 12 h 124"/>
                <a:gd name="T4" fmla="*/ 0 w 105"/>
                <a:gd name="T5" fmla="*/ 0 h 124"/>
                <a:gd name="T6" fmla="*/ 105 w 105"/>
                <a:gd name="T7" fmla="*/ 0 h 124"/>
                <a:gd name="T8" fmla="*/ 105 w 105"/>
                <a:gd name="T9" fmla="*/ 12 h 124"/>
                <a:gd name="T10" fmla="*/ 59 w 105"/>
                <a:gd name="T11" fmla="*/ 12 h 124"/>
                <a:gd name="T12" fmla="*/ 59 w 105"/>
                <a:gd name="T13" fmla="*/ 124 h 124"/>
                <a:gd name="T14" fmla="*/ 46 w 105"/>
                <a:gd name="T15" fmla="*/ 124 h 124"/>
                <a:gd name="T16" fmla="*/ 46 w 105"/>
                <a:gd name="T17" fmla="*/ 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24">
                  <a:moveTo>
                    <a:pt x="46" y="12"/>
                  </a:moveTo>
                  <a:lnTo>
                    <a:pt x="0" y="12"/>
                  </a:lnTo>
                  <a:lnTo>
                    <a:pt x="0" y="0"/>
                  </a:lnTo>
                  <a:lnTo>
                    <a:pt x="105" y="0"/>
                  </a:lnTo>
                  <a:lnTo>
                    <a:pt x="105" y="12"/>
                  </a:lnTo>
                  <a:lnTo>
                    <a:pt x="59" y="12"/>
                  </a:lnTo>
                  <a:lnTo>
                    <a:pt x="59" y="124"/>
                  </a:lnTo>
                  <a:lnTo>
                    <a:pt x="46" y="124"/>
                  </a:lnTo>
                  <a:lnTo>
                    <a:pt x="46" y="1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id="{9065924E-3C4C-40E8-A61D-8795FCEC413C}"/>
                </a:ext>
              </a:extLst>
            </p:cNvPr>
            <p:cNvSpPr>
              <a:spLocks/>
            </p:cNvSpPr>
            <p:nvPr userDrawn="1"/>
          </p:nvSpPr>
          <p:spPr bwMode="auto">
            <a:xfrm>
              <a:off x="4241800" y="4197351"/>
              <a:ext cx="268287" cy="196850"/>
            </a:xfrm>
            <a:custGeom>
              <a:avLst/>
              <a:gdLst>
                <a:gd name="T0" fmla="*/ 0 w 169"/>
                <a:gd name="T1" fmla="*/ 0 h 124"/>
                <a:gd name="T2" fmla="*/ 14 w 169"/>
                <a:gd name="T3" fmla="*/ 0 h 124"/>
                <a:gd name="T4" fmla="*/ 45 w 169"/>
                <a:gd name="T5" fmla="*/ 101 h 124"/>
                <a:gd name="T6" fmla="*/ 78 w 169"/>
                <a:gd name="T7" fmla="*/ 0 h 124"/>
                <a:gd name="T8" fmla="*/ 91 w 169"/>
                <a:gd name="T9" fmla="*/ 0 h 124"/>
                <a:gd name="T10" fmla="*/ 124 w 169"/>
                <a:gd name="T11" fmla="*/ 101 h 124"/>
                <a:gd name="T12" fmla="*/ 155 w 169"/>
                <a:gd name="T13" fmla="*/ 0 h 124"/>
                <a:gd name="T14" fmla="*/ 169 w 169"/>
                <a:gd name="T15" fmla="*/ 0 h 124"/>
                <a:gd name="T16" fmla="*/ 128 w 169"/>
                <a:gd name="T17" fmla="*/ 124 h 124"/>
                <a:gd name="T18" fmla="*/ 118 w 169"/>
                <a:gd name="T19" fmla="*/ 124 h 124"/>
                <a:gd name="T20" fmla="*/ 85 w 169"/>
                <a:gd name="T21" fmla="*/ 21 h 124"/>
                <a:gd name="T22" fmla="*/ 51 w 169"/>
                <a:gd name="T23" fmla="*/ 124 h 124"/>
                <a:gd name="T24" fmla="*/ 39 w 169"/>
                <a:gd name="T25" fmla="*/ 124 h 124"/>
                <a:gd name="T26" fmla="*/ 0 w 169"/>
                <a:gd name="T2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24">
                  <a:moveTo>
                    <a:pt x="0" y="0"/>
                  </a:moveTo>
                  <a:lnTo>
                    <a:pt x="14" y="0"/>
                  </a:lnTo>
                  <a:lnTo>
                    <a:pt x="45" y="101"/>
                  </a:lnTo>
                  <a:lnTo>
                    <a:pt x="78" y="0"/>
                  </a:lnTo>
                  <a:lnTo>
                    <a:pt x="91" y="0"/>
                  </a:lnTo>
                  <a:lnTo>
                    <a:pt x="124" y="101"/>
                  </a:lnTo>
                  <a:lnTo>
                    <a:pt x="155" y="0"/>
                  </a:lnTo>
                  <a:lnTo>
                    <a:pt x="169" y="0"/>
                  </a:lnTo>
                  <a:lnTo>
                    <a:pt x="128" y="124"/>
                  </a:lnTo>
                  <a:lnTo>
                    <a:pt x="118" y="124"/>
                  </a:lnTo>
                  <a:lnTo>
                    <a:pt x="85" y="21"/>
                  </a:lnTo>
                  <a:lnTo>
                    <a:pt x="51" y="124"/>
                  </a:lnTo>
                  <a:lnTo>
                    <a:pt x="39" y="12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9">
              <a:extLst>
                <a:ext uri="{FF2B5EF4-FFF2-40B4-BE49-F238E27FC236}">
                  <a16:creationId xmlns:a16="http://schemas.microsoft.com/office/drawing/2014/main" id="{1AF69FF3-7959-4A54-A9FB-9C5840723D94}"/>
                </a:ext>
              </a:extLst>
            </p:cNvPr>
            <p:cNvSpPr>
              <a:spLocks noEditPoints="1"/>
            </p:cNvSpPr>
            <p:nvPr userDrawn="1"/>
          </p:nvSpPr>
          <p:spPr bwMode="auto">
            <a:xfrm>
              <a:off x="4527550" y="4192588"/>
              <a:ext cx="198437" cy="204788"/>
            </a:xfrm>
            <a:custGeom>
              <a:avLst/>
              <a:gdLst>
                <a:gd name="T0" fmla="*/ 0 w 83"/>
                <a:gd name="T1" fmla="*/ 43 h 85"/>
                <a:gd name="T2" fmla="*/ 42 w 83"/>
                <a:gd name="T3" fmla="*/ 0 h 85"/>
                <a:gd name="T4" fmla="*/ 83 w 83"/>
                <a:gd name="T5" fmla="*/ 43 h 85"/>
                <a:gd name="T6" fmla="*/ 42 w 83"/>
                <a:gd name="T7" fmla="*/ 85 h 85"/>
                <a:gd name="T8" fmla="*/ 0 w 83"/>
                <a:gd name="T9" fmla="*/ 43 h 85"/>
                <a:gd name="T10" fmla="*/ 74 w 83"/>
                <a:gd name="T11" fmla="*/ 43 h 85"/>
                <a:gd name="T12" fmla="*/ 42 w 83"/>
                <a:gd name="T13" fmla="*/ 9 h 85"/>
                <a:gd name="T14" fmla="*/ 9 w 83"/>
                <a:gd name="T15" fmla="*/ 43 h 85"/>
                <a:gd name="T16" fmla="*/ 42 w 83"/>
                <a:gd name="T17" fmla="*/ 77 h 85"/>
                <a:gd name="T18" fmla="*/ 74 w 83"/>
                <a:gd name="T19"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5">
                  <a:moveTo>
                    <a:pt x="0" y="43"/>
                  </a:moveTo>
                  <a:cubicBezTo>
                    <a:pt x="0" y="13"/>
                    <a:pt x="15" y="0"/>
                    <a:pt x="42" y="0"/>
                  </a:cubicBezTo>
                  <a:cubicBezTo>
                    <a:pt x="68" y="0"/>
                    <a:pt x="83" y="13"/>
                    <a:pt x="83" y="43"/>
                  </a:cubicBezTo>
                  <a:cubicBezTo>
                    <a:pt x="83" y="72"/>
                    <a:pt x="68" y="85"/>
                    <a:pt x="42" y="85"/>
                  </a:cubicBezTo>
                  <a:cubicBezTo>
                    <a:pt x="15" y="85"/>
                    <a:pt x="0" y="72"/>
                    <a:pt x="0" y="43"/>
                  </a:cubicBezTo>
                  <a:close/>
                  <a:moveTo>
                    <a:pt x="74" y="43"/>
                  </a:moveTo>
                  <a:cubicBezTo>
                    <a:pt x="74" y="21"/>
                    <a:pt x="64" y="9"/>
                    <a:pt x="42" y="9"/>
                  </a:cubicBezTo>
                  <a:cubicBezTo>
                    <a:pt x="19" y="9"/>
                    <a:pt x="9" y="21"/>
                    <a:pt x="9" y="43"/>
                  </a:cubicBezTo>
                  <a:cubicBezTo>
                    <a:pt x="9" y="65"/>
                    <a:pt x="19" y="77"/>
                    <a:pt x="42" y="77"/>
                  </a:cubicBezTo>
                  <a:cubicBezTo>
                    <a:pt x="64" y="77"/>
                    <a:pt x="74" y="65"/>
                    <a:pt x="74"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id="{99D13606-871E-4901-89B0-5C3B55A97593}"/>
                </a:ext>
              </a:extLst>
            </p:cNvPr>
            <p:cNvSpPr>
              <a:spLocks noEditPoints="1"/>
            </p:cNvSpPr>
            <p:nvPr userDrawn="1"/>
          </p:nvSpPr>
          <p:spPr bwMode="auto">
            <a:xfrm>
              <a:off x="4768850" y="4197351"/>
              <a:ext cx="150812" cy="196850"/>
            </a:xfrm>
            <a:custGeom>
              <a:avLst/>
              <a:gdLst>
                <a:gd name="T0" fmla="*/ 33 w 63"/>
                <a:gd name="T1" fmla="*/ 48 h 82"/>
                <a:gd name="T2" fmla="*/ 8 w 63"/>
                <a:gd name="T3" fmla="*/ 48 h 82"/>
                <a:gd name="T4" fmla="*/ 8 w 63"/>
                <a:gd name="T5" fmla="*/ 82 h 82"/>
                <a:gd name="T6" fmla="*/ 0 w 63"/>
                <a:gd name="T7" fmla="*/ 82 h 82"/>
                <a:gd name="T8" fmla="*/ 0 w 63"/>
                <a:gd name="T9" fmla="*/ 0 h 82"/>
                <a:gd name="T10" fmla="*/ 35 w 63"/>
                <a:gd name="T11" fmla="*/ 0 h 82"/>
                <a:gd name="T12" fmla="*/ 63 w 63"/>
                <a:gd name="T13" fmla="*/ 24 h 82"/>
                <a:gd name="T14" fmla="*/ 42 w 63"/>
                <a:gd name="T15" fmla="*/ 48 h 82"/>
                <a:gd name="T16" fmla="*/ 61 w 63"/>
                <a:gd name="T17" fmla="*/ 82 h 82"/>
                <a:gd name="T18" fmla="*/ 52 w 63"/>
                <a:gd name="T19" fmla="*/ 82 h 82"/>
                <a:gd name="T20" fmla="*/ 33 w 63"/>
                <a:gd name="T21" fmla="*/ 48 h 82"/>
                <a:gd name="T22" fmla="*/ 35 w 63"/>
                <a:gd name="T23" fmla="*/ 40 h 82"/>
                <a:gd name="T24" fmla="*/ 54 w 63"/>
                <a:gd name="T25" fmla="*/ 24 h 82"/>
                <a:gd name="T26" fmla="*/ 35 w 63"/>
                <a:gd name="T27" fmla="*/ 8 h 82"/>
                <a:gd name="T28" fmla="*/ 8 w 63"/>
                <a:gd name="T29" fmla="*/ 8 h 82"/>
                <a:gd name="T30" fmla="*/ 8 w 63"/>
                <a:gd name="T31" fmla="*/ 40 h 82"/>
                <a:gd name="T32" fmla="*/ 35 w 63"/>
                <a:gd name="T3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2">
                  <a:moveTo>
                    <a:pt x="33" y="48"/>
                  </a:moveTo>
                  <a:cubicBezTo>
                    <a:pt x="8" y="48"/>
                    <a:pt x="8" y="48"/>
                    <a:pt x="8" y="48"/>
                  </a:cubicBezTo>
                  <a:cubicBezTo>
                    <a:pt x="8" y="82"/>
                    <a:pt x="8" y="82"/>
                    <a:pt x="8" y="82"/>
                  </a:cubicBezTo>
                  <a:cubicBezTo>
                    <a:pt x="0" y="82"/>
                    <a:pt x="0" y="82"/>
                    <a:pt x="0" y="82"/>
                  </a:cubicBezTo>
                  <a:cubicBezTo>
                    <a:pt x="0" y="0"/>
                    <a:pt x="0" y="0"/>
                    <a:pt x="0" y="0"/>
                  </a:cubicBezTo>
                  <a:cubicBezTo>
                    <a:pt x="35" y="0"/>
                    <a:pt x="35" y="0"/>
                    <a:pt x="35" y="0"/>
                  </a:cubicBezTo>
                  <a:cubicBezTo>
                    <a:pt x="54" y="0"/>
                    <a:pt x="63" y="7"/>
                    <a:pt x="63" y="24"/>
                  </a:cubicBezTo>
                  <a:cubicBezTo>
                    <a:pt x="63" y="38"/>
                    <a:pt x="56" y="46"/>
                    <a:pt x="42" y="48"/>
                  </a:cubicBezTo>
                  <a:cubicBezTo>
                    <a:pt x="61" y="82"/>
                    <a:pt x="61" y="82"/>
                    <a:pt x="61" y="82"/>
                  </a:cubicBezTo>
                  <a:cubicBezTo>
                    <a:pt x="52" y="82"/>
                    <a:pt x="52" y="82"/>
                    <a:pt x="52" y="82"/>
                  </a:cubicBezTo>
                  <a:lnTo>
                    <a:pt x="33" y="48"/>
                  </a:lnTo>
                  <a:close/>
                  <a:moveTo>
                    <a:pt x="35" y="40"/>
                  </a:moveTo>
                  <a:cubicBezTo>
                    <a:pt x="47" y="40"/>
                    <a:pt x="54" y="37"/>
                    <a:pt x="54" y="24"/>
                  </a:cubicBezTo>
                  <a:cubicBezTo>
                    <a:pt x="54" y="11"/>
                    <a:pt x="47" y="8"/>
                    <a:pt x="35" y="8"/>
                  </a:cubicBezTo>
                  <a:cubicBezTo>
                    <a:pt x="8" y="8"/>
                    <a:pt x="8" y="8"/>
                    <a:pt x="8" y="8"/>
                  </a:cubicBezTo>
                  <a:cubicBezTo>
                    <a:pt x="8" y="40"/>
                    <a:pt x="8" y="40"/>
                    <a:pt x="8" y="40"/>
                  </a:cubicBezTo>
                  <a:lnTo>
                    <a:pt x="35" y="4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id="{27E6C4DA-CA2E-4D2F-955D-9AD1AF6D2B9B}"/>
                </a:ext>
              </a:extLst>
            </p:cNvPr>
            <p:cNvSpPr>
              <a:spLocks/>
            </p:cNvSpPr>
            <p:nvPr userDrawn="1"/>
          </p:nvSpPr>
          <p:spPr bwMode="auto">
            <a:xfrm>
              <a:off x="4962525" y="4197351"/>
              <a:ext cx="153987" cy="196850"/>
            </a:xfrm>
            <a:custGeom>
              <a:avLst/>
              <a:gdLst>
                <a:gd name="T0" fmla="*/ 38 w 97"/>
                <a:gd name="T1" fmla="*/ 57 h 124"/>
                <a:gd name="T2" fmla="*/ 14 w 97"/>
                <a:gd name="T3" fmla="*/ 85 h 124"/>
                <a:gd name="T4" fmla="*/ 14 w 97"/>
                <a:gd name="T5" fmla="*/ 124 h 124"/>
                <a:gd name="T6" fmla="*/ 0 w 97"/>
                <a:gd name="T7" fmla="*/ 124 h 124"/>
                <a:gd name="T8" fmla="*/ 0 w 97"/>
                <a:gd name="T9" fmla="*/ 0 h 124"/>
                <a:gd name="T10" fmla="*/ 14 w 97"/>
                <a:gd name="T11" fmla="*/ 0 h 124"/>
                <a:gd name="T12" fmla="*/ 14 w 97"/>
                <a:gd name="T13" fmla="*/ 68 h 124"/>
                <a:gd name="T14" fmla="*/ 76 w 97"/>
                <a:gd name="T15" fmla="*/ 0 h 124"/>
                <a:gd name="T16" fmla="*/ 91 w 97"/>
                <a:gd name="T17" fmla="*/ 0 h 124"/>
                <a:gd name="T18" fmla="*/ 47 w 97"/>
                <a:gd name="T19" fmla="*/ 48 h 124"/>
                <a:gd name="T20" fmla="*/ 97 w 97"/>
                <a:gd name="T21" fmla="*/ 124 h 124"/>
                <a:gd name="T22" fmla="*/ 82 w 97"/>
                <a:gd name="T23" fmla="*/ 124 h 124"/>
                <a:gd name="T24" fmla="*/ 38 w 97"/>
                <a:gd name="T25" fmla="*/ 5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24">
                  <a:moveTo>
                    <a:pt x="38" y="57"/>
                  </a:moveTo>
                  <a:lnTo>
                    <a:pt x="14" y="85"/>
                  </a:lnTo>
                  <a:lnTo>
                    <a:pt x="14" y="124"/>
                  </a:lnTo>
                  <a:lnTo>
                    <a:pt x="0" y="124"/>
                  </a:lnTo>
                  <a:lnTo>
                    <a:pt x="0" y="0"/>
                  </a:lnTo>
                  <a:lnTo>
                    <a:pt x="14" y="0"/>
                  </a:lnTo>
                  <a:lnTo>
                    <a:pt x="14" y="68"/>
                  </a:lnTo>
                  <a:lnTo>
                    <a:pt x="76" y="0"/>
                  </a:lnTo>
                  <a:lnTo>
                    <a:pt x="91" y="0"/>
                  </a:lnTo>
                  <a:lnTo>
                    <a:pt x="47" y="48"/>
                  </a:lnTo>
                  <a:lnTo>
                    <a:pt x="97" y="124"/>
                  </a:lnTo>
                  <a:lnTo>
                    <a:pt x="82" y="124"/>
                  </a:lnTo>
                  <a:lnTo>
                    <a:pt x="38" y="5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2">
              <a:extLst>
                <a:ext uri="{FF2B5EF4-FFF2-40B4-BE49-F238E27FC236}">
                  <a16:creationId xmlns:a16="http://schemas.microsoft.com/office/drawing/2014/main" id="{3C74F658-4046-43D7-821E-B57E1764A22A}"/>
                </a:ext>
              </a:extLst>
            </p:cNvPr>
            <p:cNvSpPr>
              <a:spLocks/>
            </p:cNvSpPr>
            <p:nvPr userDrawn="1"/>
          </p:nvSpPr>
          <p:spPr bwMode="auto">
            <a:xfrm>
              <a:off x="5133975" y="4192588"/>
              <a:ext cx="160337" cy="204788"/>
            </a:xfrm>
            <a:custGeom>
              <a:avLst/>
              <a:gdLst>
                <a:gd name="T0" fmla="*/ 0 w 67"/>
                <a:gd name="T1" fmla="*/ 75 h 85"/>
                <a:gd name="T2" fmla="*/ 5 w 67"/>
                <a:gd name="T3" fmla="*/ 69 h 85"/>
                <a:gd name="T4" fmla="*/ 34 w 67"/>
                <a:gd name="T5" fmla="*/ 77 h 85"/>
                <a:gd name="T6" fmla="*/ 59 w 67"/>
                <a:gd name="T7" fmla="*/ 61 h 85"/>
                <a:gd name="T8" fmla="*/ 34 w 67"/>
                <a:gd name="T9" fmla="*/ 45 h 85"/>
                <a:gd name="T10" fmla="*/ 5 w 67"/>
                <a:gd name="T11" fmla="*/ 22 h 85"/>
                <a:gd name="T12" fmla="*/ 34 w 67"/>
                <a:gd name="T13" fmla="*/ 0 h 85"/>
                <a:gd name="T14" fmla="*/ 63 w 67"/>
                <a:gd name="T15" fmla="*/ 8 h 85"/>
                <a:gd name="T16" fmla="*/ 58 w 67"/>
                <a:gd name="T17" fmla="*/ 15 h 85"/>
                <a:gd name="T18" fmla="*/ 34 w 67"/>
                <a:gd name="T19" fmla="*/ 8 h 85"/>
                <a:gd name="T20" fmla="*/ 13 w 67"/>
                <a:gd name="T21" fmla="*/ 22 h 85"/>
                <a:gd name="T22" fmla="*/ 36 w 67"/>
                <a:gd name="T23" fmla="*/ 37 h 85"/>
                <a:gd name="T24" fmla="*/ 67 w 67"/>
                <a:gd name="T25" fmla="*/ 61 h 85"/>
                <a:gd name="T26" fmla="*/ 34 w 67"/>
                <a:gd name="T27" fmla="*/ 85 h 85"/>
                <a:gd name="T28" fmla="*/ 0 w 67"/>
                <a:gd name="T29"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85">
                  <a:moveTo>
                    <a:pt x="0" y="75"/>
                  </a:moveTo>
                  <a:cubicBezTo>
                    <a:pt x="5" y="69"/>
                    <a:pt x="5" y="69"/>
                    <a:pt x="5" y="69"/>
                  </a:cubicBezTo>
                  <a:cubicBezTo>
                    <a:pt x="15" y="75"/>
                    <a:pt x="24" y="77"/>
                    <a:pt x="34" y="77"/>
                  </a:cubicBezTo>
                  <a:cubicBezTo>
                    <a:pt x="51" y="77"/>
                    <a:pt x="59" y="72"/>
                    <a:pt x="59" y="61"/>
                  </a:cubicBezTo>
                  <a:cubicBezTo>
                    <a:pt x="59" y="49"/>
                    <a:pt x="49" y="48"/>
                    <a:pt x="34" y="45"/>
                  </a:cubicBezTo>
                  <a:cubicBezTo>
                    <a:pt x="16" y="42"/>
                    <a:pt x="5" y="39"/>
                    <a:pt x="5" y="22"/>
                  </a:cubicBezTo>
                  <a:cubicBezTo>
                    <a:pt x="5" y="7"/>
                    <a:pt x="15" y="0"/>
                    <a:pt x="34" y="0"/>
                  </a:cubicBezTo>
                  <a:cubicBezTo>
                    <a:pt x="47" y="0"/>
                    <a:pt x="56" y="3"/>
                    <a:pt x="63" y="8"/>
                  </a:cubicBezTo>
                  <a:cubicBezTo>
                    <a:pt x="58" y="15"/>
                    <a:pt x="58" y="15"/>
                    <a:pt x="58" y="15"/>
                  </a:cubicBezTo>
                  <a:cubicBezTo>
                    <a:pt x="52" y="11"/>
                    <a:pt x="43" y="8"/>
                    <a:pt x="34" y="8"/>
                  </a:cubicBezTo>
                  <a:cubicBezTo>
                    <a:pt x="19" y="8"/>
                    <a:pt x="13" y="12"/>
                    <a:pt x="13" y="22"/>
                  </a:cubicBezTo>
                  <a:cubicBezTo>
                    <a:pt x="13" y="33"/>
                    <a:pt x="22" y="35"/>
                    <a:pt x="36" y="37"/>
                  </a:cubicBezTo>
                  <a:cubicBezTo>
                    <a:pt x="54" y="40"/>
                    <a:pt x="67" y="43"/>
                    <a:pt x="67" y="61"/>
                  </a:cubicBezTo>
                  <a:cubicBezTo>
                    <a:pt x="67" y="77"/>
                    <a:pt x="57" y="85"/>
                    <a:pt x="34" y="85"/>
                  </a:cubicBezTo>
                  <a:cubicBezTo>
                    <a:pt x="22" y="85"/>
                    <a:pt x="11" y="82"/>
                    <a:pt x="0" y="7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3">
              <a:extLst>
                <a:ext uri="{FF2B5EF4-FFF2-40B4-BE49-F238E27FC236}">
                  <a16:creationId xmlns:a16="http://schemas.microsoft.com/office/drawing/2014/main" id="{602C543C-0B72-482A-81C3-40109F6C0B74}"/>
                </a:ext>
              </a:extLst>
            </p:cNvPr>
            <p:cNvSpPr>
              <a:spLocks/>
            </p:cNvSpPr>
            <p:nvPr userDrawn="1"/>
          </p:nvSpPr>
          <p:spPr bwMode="auto">
            <a:xfrm>
              <a:off x="5213350" y="3379788"/>
              <a:ext cx="352425" cy="730250"/>
            </a:xfrm>
            <a:custGeom>
              <a:avLst/>
              <a:gdLst>
                <a:gd name="T0" fmla="*/ 120 w 147"/>
                <a:gd name="T1" fmla="*/ 0 h 303"/>
                <a:gd name="T2" fmla="*/ 0 w 147"/>
                <a:gd name="T3" fmla="*/ 125 h 303"/>
                <a:gd name="T4" fmla="*/ 0 w 147"/>
                <a:gd name="T5" fmla="*/ 303 h 303"/>
                <a:gd name="T6" fmla="*/ 27 w 147"/>
                <a:gd name="T7" fmla="*/ 303 h 303"/>
                <a:gd name="T8" fmla="*/ 27 w 147"/>
                <a:gd name="T9" fmla="*/ 125 h 303"/>
                <a:gd name="T10" fmla="*/ 120 w 147"/>
                <a:gd name="T11" fmla="*/ 26 h 303"/>
                <a:gd name="T12" fmla="*/ 147 w 147"/>
                <a:gd name="T13" fmla="*/ 27 h 303"/>
                <a:gd name="T14" fmla="*/ 147 w 147"/>
                <a:gd name="T15" fmla="*/ 1 h 303"/>
                <a:gd name="T16" fmla="*/ 120 w 147"/>
                <a:gd name="T1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03">
                  <a:moveTo>
                    <a:pt x="120" y="0"/>
                  </a:moveTo>
                  <a:cubicBezTo>
                    <a:pt x="5" y="0"/>
                    <a:pt x="0" y="52"/>
                    <a:pt x="0" y="125"/>
                  </a:cubicBezTo>
                  <a:cubicBezTo>
                    <a:pt x="0" y="303"/>
                    <a:pt x="0" y="303"/>
                    <a:pt x="0" y="303"/>
                  </a:cubicBezTo>
                  <a:cubicBezTo>
                    <a:pt x="27" y="303"/>
                    <a:pt x="27" y="303"/>
                    <a:pt x="27" y="303"/>
                  </a:cubicBezTo>
                  <a:cubicBezTo>
                    <a:pt x="27" y="125"/>
                    <a:pt x="27" y="125"/>
                    <a:pt x="27" y="125"/>
                  </a:cubicBezTo>
                  <a:cubicBezTo>
                    <a:pt x="27" y="70"/>
                    <a:pt x="25" y="26"/>
                    <a:pt x="120" y="26"/>
                  </a:cubicBezTo>
                  <a:cubicBezTo>
                    <a:pt x="130" y="26"/>
                    <a:pt x="139" y="26"/>
                    <a:pt x="147" y="27"/>
                  </a:cubicBezTo>
                  <a:cubicBezTo>
                    <a:pt x="147" y="1"/>
                    <a:pt x="147" y="1"/>
                    <a:pt x="147" y="1"/>
                  </a:cubicBezTo>
                  <a:cubicBezTo>
                    <a:pt x="139" y="1"/>
                    <a:pt x="130" y="0"/>
                    <a:pt x="1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4">
              <a:extLst>
                <a:ext uri="{FF2B5EF4-FFF2-40B4-BE49-F238E27FC236}">
                  <a16:creationId xmlns:a16="http://schemas.microsoft.com/office/drawing/2014/main" id="{CF467010-8FDA-4A2D-9686-3EE6030767C2}"/>
                </a:ext>
              </a:extLst>
            </p:cNvPr>
            <p:cNvSpPr>
              <a:spLocks/>
            </p:cNvSpPr>
            <p:nvPr userDrawn="1"/>
          </p:nvSpPr>
          <p:spPr bwMode="auto">
            <a:xfrm>
              <a:off x="2281238" y="3394076"/>
              <a:ext cx="582612" cy="730250"/>
            </a:xfrm>
            <a:custGeom>
              <a:avLst/>
              <a:gdLst>
                <a:gd name="T0" fmla="*/ 0 w 243"/>
                <a:gd name="T1" fmla="*/ 181 h 303"/>
                <a:gd name="T2" fmla="*/ 0 w 243"/>
                <a:gd name="T3" fmla="*/ 0 h 303"/>
                <a:gd name="T4" fmla="*/ 28 w 243"/>
                <a:gd name="T5" fmla="*/ 0 h 303"/>
                <a:gd name="T6" fmla="*/ 28 w 243"/>
                <a:gd name="T7" fmla="*/ 182 h 303"/>
                <a:gd name="T8" fmla="*/ 123 w 243"/>
                <a:gd name="T9" fmla="*/ 278 h 303"/>
                <a:gd name="T10" fmla="*/ 216 w 243"/>
                <a:gd name="T11" fmla="*/ 179 h 303"/>
                <a:gd name="T12" fmla="*/ 216 w 243"/>
                <a:gd name="T13" fmla="*/ 0 h 303"/>
                <a:gd name="T14" fmla="*/ 243 w 243"/>
                <a:gd name="T15" fmla="*/ 0 h 303"/>
                <a:gd name="T16" fmla="*/ 243 w 243"/>
                <a:gd name="T17" fmla="*/ 179 h 303"/>
                <a:gd name="T18" fmla="*/ 123 w 243"/>
                <a:gd name="T19" fmla="*/ 303 h 303"/>
                <a:gd name="T20" fmla="*/ 0 w 243"/>
                <a:gd name="T21" fmla="*/ 18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3" h="303">
                  <a:moveTo>
                    <a:pt x="0" y="181"/>
                  </a:moveTo>
                  <a:cubicBezTo>
                    <a:pt x="0" y="0"/>
                    <a:pt x="0" y="0"/>
                    <a:pt x="0" y="0"/>
                  </a:cubicBezTo>
                  <a:cubicBezTo>
                    <a:pt x="28" y="0"/>
                    <a:pt x="28" y="0"/>
                    <a:pt x="28" y="0"/>
                  </a:cubicBezTo>
                  <a:cubicBezTo>
                    <a:pt x="28" y="182"/>
                    <a:pt x="28" y="182"/>
                    <a:pt x="28" y="182"/>
                  </a:cubicBezTo>
                  <a:cubicBezTo>
                    <a:pt x="28" y="234"/>
                    <a:pt x="27" y="278"/>
                    <a:pt x="123" y="278"/>
                  </a:cubicBezTo>
                  <a:cubicBezTo>
                    <a:pt x="218" y="278"/>
                    <a:pt x="216" y="234"/>
                    <a:pt x="216" y="179"/>
                  </a:cubicBezTo>
                  <a:cubicBezTo>
                    <a:pt x="216" y="0"/>
                    <a:pt x="216" y="0"/>
                    <a:pt x="216" y="0"/>
                  </a:cubicBezTo>
                  <a:cubicBezTo>
                    <a:pt x="243" y="0"/>
                    <a:pt x="243" y="0"/>
                    <a:pt x="243" y="0"/>
                  </a:cubicBezTo>
                  <a:cubicBezTo>
                    <a:pt x="243" y="179"/>
                    <a:pt x="243" y="179"/>
                    <a:pt x="243" y="179"/>
                  </a:cubicBezTo>
                  <a:cubicBezTo>
                    <a:pt x="243" y="252"/>
                    <a:pt x="238" y="303"/>
                    <a:pt x="123" y="303"/>
                  </a:cubicBezTo>
                  <a:cubicBezTo>
                    <a:pt x="7" y="303"/>
                    <a:pt x="0" y="252"/>
                    <a:pt x="0" y="18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5">
              <a:extLst>
                <a:ext uri="{FF2B5EF4-FFF2-40B4-BE49-F238E27FC236}">
                  <a16:creationId xmlns:a16="http://schemas.microsoft.com/office/drawing/2014/main" id="{712681F6-4BBB-445D-834F-A0B7158FF7A5}"/>
                </a:ext>
              </a:extLst>
            </p:cNvPr>
            <p:cNvSpPr>
              <a:spLocks/>
            </p:cNvSpPr>
            <p:nvPr userDrawn="1"/>
          </p:nvSpPr>
          <p:spPr bwMode="auto">
            <a:xfrm>
              <a:off x="2973388" y="3379788"/>
              <a:ext cx="581025" cy="730250"/>
            </a:xfrm>
            <a:custGeom>
              <a:avLst/>
              <a:gdLst>
                <a:gd name="T0" fmla="*/ 242 w 242"/>
                <a:gd name="T1" fmla="*/ 122 h 303"/>
                <a:gd name="T2" fmla="*/ 242 w 242"/>
                <a:gd name="T3" fmla="*/ 303 h 303"/>
                <a:gd name="T4" fmla="*/ 215 w 242"/>
                <a:gd name="T5" fmla="*/ 303 h 303"/>
                <a:gd name="T6" fmla="*/ 215 w 242"/>
                <a:gd name="T7" fmla="*/ 122 h 303"/>
                <a:gd name="T8" fmla="*/ 120 w 242"/>
                <a:gd name="T9" fmla="*/ 26 h 303"/>
                <a:gd name="T10" fmla="*/ 27 w 242"/>
                <a:gd name="T11" fmla="*/ 125 h 303"/>
                <a:gd name="T12" fmla="*/ 27 w 242"/>
                <a:gd name="T13" fmla="*/ 303 h 303"/>
                <a:gd name="T14" fmla="*/ 0 w 242"/>
                <a:gd name="T15" fmla="*/ 303 h 303"/>
                <a:gd name="T16" fmla="*/ 0 w 242"/>
                <a:gd name="T17" fmla="*/ 125 h 303"/>
                <a:gd name="T18" fmla="*/ 120 w 242"/>
                <a:gd name="T19" fmla="*/ 0 h 303"/>
                <a:gd name="T20" fmla="*/ 242 w 242"/>
                <a:gd name="T21" fmla="*/ 12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303">
                  <a:moveTo>
                    <a:pt x="242" y="122"/>
                  </a:moveTo>
                  <a:cubicBezTo>
                    <a:pt x="242" y="303"/>
                    <a:pt x="242" y="303"/>
                    <a:pt x="242" y="303"/>
                  </a:cubicBezTo>
                  <a:cubicBezTo>
                    <a:pt x="215" y="303"/>
                    <a:pt x="215" y="303"/>
                    <a:pt x="215" y="303"/>
                  </a:cubicBezTo>
                  <a:cubicBezTo>
                    <a:pt x="215" y="122"/>
                    <a:pt x="215" y="122"/>
                    <a:pt x="215" y="122"/>
                  </a:cubicBezTo>
                  <a:cubicBezTo>
                    <a:pt x="215" y="70"/>
                    <a:pt x="215" y="26"/>
                    <a:pt x="120" y="26"/>
                  </a:cubicBezTo>
                  <a:cubicBezTo>
                    <a:pt x="25" y="26"/>
                    <a:pt x="27" y="70"/>
                    <a:pt x="27" y="125"/>
                  </a:cubicBezTo>
                  <a:cubicBezTo>
                    <a:pt x="27" y="303"/>
                    <a:pt x="27" y="303"/>
                    <a:pt x="27" y="303"/>
                  </a:cubicBezTo>
                  <a:cubicBezTo>
                    <a:pt x="0" y="303"/>
                    <a:pt x="0" y="303"/>
                    <a:pt x="0" y="303"/>
                  </a:cubicBezTo>
                  <a:cubicBezTo>
                    <a:pt x="0" y="125"/>
                    <a:pt x="0" y="125"/>
                    <a:pt x="0" y="125"/>
                  </a:cubicBezTo>
                  <a:cubicBezTo>
                    <a:pt x="0" y="52"/>
                    <a:pt x="5" y="0"/>
                    <a:pt x="120" y="0"/>
                  </a:cubicBezTo>
                  <a:cubicBezTo>
                    <a:pt x="235" y="0"/>
                    <a:pt x="242" y="52"/>
                    <a:pt x="242" y="1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16">
              <a:extLst>
                <a:ext uri="{FF2B5EF4-FFF2-40B4-BE49-F238E27FC236}">
                  <a16:creationId xmlns:a16="http://schemas.microsoft.com/office/drawing/2014/main" id="{399A461A-9060-41DA-9839-4ECF67A7FF89}"/>
                </a:ext>
              </a:extLst>
            </p:cNvPr>
            <p:cNvSpPr>
              <a:spLocks noChangeArrowheads="1"/>
            </p:cNvSpPr>
            <p:nvPr userDrawn="1"/>
          </p:nvSpPr>
          <p:spPr bwMode="auto">
            <a:xfrm>
              <a:off x="3676650" y="3397251"/>
              <a:ext cx="61912" cy="7127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7">
              <a:extLst>
                <a:ext uri="{FF2B5EF4-FFF2-40B4-BE49-F238E27FC236}">
                  <a16:creationId xmlns:a16="http://schemas.microsoft.com/office/drawing/2014/main" id="{263C464E-C18C-4330-8F6A-E817C9584E7F}"/>
                </a:ext>
              </a:extLst>
            </p:cNvPr>
            <p:cNvSpPr>
              <a:spLocks noEditPoints="1"/>
            </p:cNvSpPr>
            <p:nvPr userDrawn="1"/>
          </p:nvSpPr>
          <p:spPr bwMode="auto">
            <a:xfrm>
              <a:off x="3857625" y="3397251"/>
              <a:ext cx="573087" cy="712788"/>
            </a:xfrm>
            <a:custGeom>
              <a:avLst/>
              <a:gdLst>
                <a:gd name="T0" fmla="*/ 0 w 239"/>
                <a:gd name="T1" fmla="*/ 0 h 296"/>
                <a:gd name="T2" fmla="*/ 139 w 239"/>
                <a:gd name="T3" fmla="*/ 0 h 296"/>
                <a:gd name="T4" fmla="*/ 239 w 239"/>
                <a:gd name="T5" fmla="*/ 95 h 296"/>
                <a:gd name="T6" fmla="*/ 139 w 239"/>
                <a:gd name="T7" fmla="*/ 193 h 296"/>
                <a:gd name="T8" fmla="*/ 27 w 239"/>
                <a:gd name="T9" fmla="*/ 193 h 296"/>
                <a:gd name="T10" fmla="*/ 27 w 239"/>
                <a:gd name="T11" fmla="*/ 296 h 296"/>
                <a:gd name="T12" fmla="*/ 0 w 239"/>
                <a:gd name="T13" fmla="*/ 296 h 296"/>
                <a:gd name="T14" fmla="*/ 0 w 239"/>
                <a:gd name="T15" fmla="*/ 0 h 296"/>
                <a:gd name="T16" fmla="*/ 139 w 239"/>
                <a:gd name="T17" fmla="*/ 167 h 296"/>
                <a:gd name="T18" fmla="*/ 211 w 239"/>
                <a:gd name="T19" fmla="*/ 96 h 296"/>
                <a:gd name="T20" fmla="*/ 138 w 239"/>
                <a:gd name="T21" fmla="*/ 26 h 296"/>
                <a:gd name="T22" fmla="*/ 27 w 239"/>
                <a:gd name="T23" fmla="*/ 26 h 296"/>
                <a:gd name="T24" fmla="*/ 27 w 239"/>
                <a:gd name="T25" fmla="*/ 167 h 296"/>
                <a:gd name="T26" fmla="*/ 139 w 239"/>
                <a:gd name="T27" fmla="*/ 16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9" h="296">
                  <a:moveTo>
                    <a:pt x="0" y="0"/>
                  </a:moveTo>
                  <a:cubicBezTo>
                    <a:pt x="139" y="0"/>
                    <a:pt x="139" y="0"/>
                    <a:pt x="139" y="0"/>
                  </a:cubicBezTo>
                  <a:cubicBezTo>
                    <a:pt x="208" y="0"/>
                    <a:pt x="239" y="34"/>
                    <a:pt x="239" y="95"/>
                  </a:cubicBezTo>
                  <a:cubicBezTo>
                    <a:pt x="239" y="156"/>
                    <a:pt x="208" y="193"/>
                    <a:pt x="139" y="193"/>
                  </a:cubicBezTo>
                  <a:cubicBezTo>
                    <a:pt x="27" y="193"/>
                    <a:pt x="27" y="193"/>
                    <a:pt x="27" y="193"/>
                  </a:cubicBezTo>
                  <a:cubicBezTo>
                    <a:pt x="27" y="296"/>
                    <a:pt x="27" y="296"/>
                    <a:pt x="27" y="296"/>
                  </a:cubicBezTo>
                  <a:cubicBezTo>
                    <a:pt x="0" y="296"/>
                    <a:pt x="0" y="296"/>
                    <a:pt x="0" y="296"/>
                  </a:cubicBezTo>
                  <a:lnTo>
                    <a:pt x="0" y="0"/>
                  </a:lnTo>
                  <a:close/>
                  <a:moveTo>
                    <a:pt x="139" y="167"/>
                  </a:moveTo>
                  <a:cubicBezTo>
                    <a:pt x="187" y="167"/>
                    <a:pt x="211" y="143"/>
                    <a:pt x="211" y="96"/>
                  </a:cubicBezTo>
                  <a:cubicBezTo>
                    <a:pt x="211" y="49"/>
                    <a:pt x="185" y="26"/>
                    <a:pt x="138" y="26"/>
                  </a:cubicBezTo>
                  <a:cubicBezTo>
                    <a:pt x="27" y="26"/>
                    <a:pt x="27" y="26"/>
                    <a:pt x="27" y="26"/>
                  </a:cubicBezTo>
                  <a:cubicBezTo>
                    <a:pt x="27" y="167"/>
                    <a:pt x="27" y="167"/>
                    <a:pt x="27" y="167"/>
                  </a:cubicBezTo>
                  <a:lnTo>
                    <a:pt x="139" y="16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8">
              <a:extLst>
                <a:ext uri="{FF2B5EF4-FFF2-40B4-BE49-F238E27FC236}">
                  <a16:creationId xmlns:a16="http://schemas.microsoft.com/office/drawing/2014/main" id="{BA3EDC79-511C-483A-AE43-8F87F16342DD}"/>
                </a:ext>
              </a:extLst>
            </p:cNvPr>
            <p:cNvSpPr>
              <a:spLocks noEditPoints="1"/>
            </p:cNvSpPr>
            <p:nvPr userDrawn="1"/>
          </p:nvSpPr>
          <p:spPr bwMode="auto">
            <a:xfrm>
              <a:off x="4505325" y="3378201"/>
              <a:ext cx="614362" cy="746125"/>
            </a:xfrm>
            <a:custGeom>
              <a:avLst/>
              <a:gdLst>
                <a:gd name="T0" fmla="*/ 0 w 256"/>
                <a:gd name="T1" fmla="*/ 155 h 310"/>
                <a:gd name="T2" fmla="*/ 137 w 256"/>
                <a:gd name="T3" fmla="*/ 0 h 310"/>
                <a:gd name="T4" fmla="*/ 256 w 256"/>
                <a:gd name="T5" fmla="*/ 160 h 310"/>
                <a:gd name="T6" fmla="*/ 27 w 256"/>
                <a:gd name="T7" fmla="*/ 160 h 310"/>
                <a:gd name="T8" fmla="*/ 139 w 256"/>
                <a:gd name="T9" fmla="*/ 286 h 310"/>
                <a:gd name="T10" fmla="*/ 236 w 256"/>
                <a:gd name="T11" fmla="*/ 254 h 310"/>
                <a:gd name="T12" fmla="*/ 251 w 256"/>
                <a:gd name="T13" fmla="*/ 274 h 310"/>
                <a:gd name="T14" fmla="*/ 139 w 256"/>
                <a:gd name="T15" fmla="*/ 310 h 310"/>
                <a:gd name="T16" fmla="*/ 0 w 256"/>
                <a:gd name="T17" fmla="*/ 155 h 310"/>
                <a:gd name="T18" fmla="*/ 27 w 256"/>
                <a:gd name="T19" fmla="*/ 135 h 310"/>
                <a:gd name="T20" fmla="*/ 229 w 256"/>
                <a:gd name="T21" fmla="*/ 135 h 310"/>
                <a:gd name="T22" fmla="*/ 136 w 256"/>
                <a:gd name="T23" fmla="*/ 25 h 310"/>
                <a:gd name="T24" fmla="*/ 27 w 256"/>
                <a:gd name="T25" fmla="*/ 13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 h="310">
                  <a:moveTo>
                    <a:pt x="0" y="155"/>
                  </a:moveTo>
                  <a:cubicBezTo>
                    <a:pt x="0" y="68"/>
                    <a:pt x="25" y="0"/>
                    <a:pt x="137" y="0"/>
                  </a:cubicBezTo>
                  <a:cubicBezTo>
                    <a:pt x="252" y="0"/>
                    <a:pt x="256" y="78"/>
                    <a:pt x="256" y="160"/>
                  </a:cubicBezTo>
                  <a:cubicBezTo>
                    <a:pt x="27" y="160"/>
                    <a:pt x="27" y="160"/>
                    <a:pt x="27" y="160"/>
                  </a:cubicBezTo>
                  <a:cubicBezTo>
                    <a:pt x="27" y="232"/>
                    <a:pt x="45" y="286"/>
                    <a:pt x="139" y="286"/>
                  </a:cubicBezTo>
                  <a:cubicBezTo>
                    <a:pt x="189" y="286"/>
                    <a:pt x="212" y="272"/>
                    <a:pt x="236" y="254"/>
                  </a:cubicBezTo>
                  <a:cubicBezTo>
                    <a:pt x="251" y="274"/>
                    <a:pt x="251" y="274"/>
                    <a:pt x="251" y="274"/>
                  </a:cubicBezTo>
                  <a:cubicBezTo>
                    <a:pt x="224" y="294"/>
                    <a:pt x="192" y="310"/>
                    <a:pt x="139" y="310"/>
                  </a:cubicBezTo>
                  <a:cubicBezTo>
                    <a:pt x="22" y="310"/>
                    <a:pt x="0" y="242"/>
                    <a:pt x="0" y="155"/>
                  </a:cubicBezTo>
                  <a:close/>
                  <a:moveTo>
                    <a:pt x="27" y="135"/>
                  </a:moveTo>
                  <a:cubicBezTo>
                    <a:pt x="229" y="135"/>
                    <a:pt x="229" y="135"/>
                    <a:pt x="229" y="135"/>
                  </a:cubicBezTo>
                  <a:cubicBezTo>
                    <a:pt x="226" y="76"/>
                    <a:pt x="223" y="25"/>
                    <a:pt x="136" y="25"/>
                  </a:cubicBezTo>
                  <a:cubicBezTo>
                    <a:pt x="53" y="25"/>
                    <a:pt x="30" y="70"/>
                    <a:pt x="27" y="1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9">
              <a:extLst>
                <a:ext uri="{FF2B5EF4-FFF2-40B4-BE49-F238E27FC236}">
                  <a16:creationId xmlns:a16="http://schemas.microsoft.com/office/drawing/2014/main" id="{DE9FEF45-3930-476F-AA2F-C96BD95155CD}"/>
                </a:ext>
              </a:extLst>
            </p:cNvPr>
            <p:cNvSpPr>
              <a:spLocks/>
            </p:cNvSpPr>
            <p:nvPr userDrawn="1"/>
          </p:nvSpPr>
          <p:spPr bwMode="auto">
            <a:xfrm>
              <a:off x="1855788" y="3394076"/>
              <a:ext cx="312737" cy="873125"/>
            </a:xfrm>
            <a:custGeom>
              <a:avLst/>
              <a:gdLst>
                <a:gd name="T0" fmla="*/ 10 w 130"/>
                <a:gd name="T1" fmla="*/ 362 h 362"/>
                <a:gd name="T2" fmla="*/ 130 w 130"/>
                <a:gd name="T3" fmla="*/ 237 h 362"/>
                <a:gd name="T4" fmla="*/ 130 w 130"/>
                <a:gd name="T5" fmla="*/ 0 h 362"/>
                <a:gd name="T6" fmla="*/ 103 w 130"/>
                <a:gd name="T7" fmla="*/ 0 h 362"/>
                <a:gd name="T8" fmla="*/ 103 w 130"/>
                <a:gd name="T9" fmla="*/ 237 h 362"/>
                <a:gd name="T10" fmla="*/ 10 w 130"/>
                <a:gd name="T11" fmla="*/ 336 h 362"/>
                <a:gd name="T12" fmla="*/ 0 w 130"/>
                <a:gd name="T13" fmla="*/ 336 h 362"/>
                <a:gd name="T14" fmla="*/ 0 w 130"/>
                <a:gd name="T15" fmla="*/ 361 h 362"/>
                <a:gd name="T16" fmla="*/ 10 w 130"/>
                <a:gd name="T17"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362">
                  <a:moveTo>
                    <a:pt x="10" y="362"/>
                  </a:moveTo>
                  <a:cubicBezTo>
                    <a:pt x="126" y="362"/>
                    <a:pt x="130" y="310"/>
                    <a:pt x="130" y="237"/>
                  </a:cubicBezTo>
                  <a:cubicBezTo>
                    <a:pt x="130" y="0"/>
                    <a:pt x="130" y="0"/>
                    <a:pt x="130" y="0"/>
                  </a:cubicBezTo>
                  <a:cubicBezTo>
                    <a:pt x="103" y="0"/>
                    <a:pt x="103" y="0"/>
                    <a:pt x="103" y="0"/>
                  </a:cubicBezTo>
                  <a:cubicBezTo>
                    <a:pt x="103" y="237"/>
                    <a:pt x="103" y="237"/>
                    <a:pt x="103" y="237"/>
                  </a:cubicBezTo>
                  <a:cubicBezTo>
                    <a:pt x="103" y="292"/>
                    <a:pt x="105" y="336"/>
                    <a:pt x="10" y="336"/>
                  </a:cubicBezTo>
                  <a:cubicBezTo>
                    <a:pt x="7" y="336"/>
                    <a:pt x="3" y="336"/>
                    <a:pt x="0" y="336"/>
                  </a:cubicBezTo>
                  <a:cubicBezTo>
                    <a:pt x="0" y="361"/>
                    <a:pt x="0" y="361"/>
                    <a:pt x="0" y="361"/>
                  </a:cubicBezTo>
                  <a:cubicBezTo>
                    <a:pt x="3" y="362"/>
                    <a:pt x="7" y="362"/>
                    <a:pt x="10" y="3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20">
              <a:extLst>
                <a:ext uri="{FF2B5EF4-FFF2-40B4-BE49-F238E27FC236}">
                  <a16:creationId xmlns:a16="http://schemas.microsoft.com/office/drawing/2014/main" id="{524DBCB1-1B70-473A-83D4-52B6E2D32B4A}"/>
                </a:ext>
              </a:extLst>
            </p:cNvPr>
            <p:cNvSpPr>
              <a:spLocks noEditPoints="1"/>
            </p:cNvSpPr>
            <p:nvPr userDrawn="1"/>
          </p:nvSpPr>
          <p:spPr bwMode="auto">
            <a:xfrm>
              <a:off x="5373688" y="4022726"/>
              <a:ext cx="90487" cy="92075"/>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2 h 38"/>
                <a:gd name="T12" fmla="*/ 3 w 38"/>
                <a:gd name="T13" fmla="*/ 19 h 38"/>
                <a:gd name="T14" fmla="*/ 19 w 38"/>
                <a:gd name="T15" fmla="*/ 35 h 38"/>
                <a:gd name="T16" fmla="*/ 36 w 38"/>
                <a:gd name="T17" fmla="*/ 19 h 38"/>
                <a:gd name="T18" fmla="*/ 19 w 38"/>
                <a:gd name="T19"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8"/>
                    <a:pt x="9" y="0"/>
                    <a:pt x="19" y="0"/>
                  </a:cubicBezTo>
                  <a:cubicBezTo>
                    <a:pt x="30" y="0"/>
                    <a:pt x="38" y="8"/>
                    <a:pt x="38" y="19"/>
                  </a:cubicBezTo>
                  <a:cubicBezTo>
                    <a:pt x="38" y="29"/>
                    <a:pt x="30" y="38"/>
                    <a:pt x="19" y="38"/>
                  </a:cubicBezTo>
                  <a:close/>
                  <a:moveTo>
                    <a:pt x="19" y="2"/>
                  </a:moveTo>
                  <a:cubicBezTo>
                    <a:pt x="10" y="2"/>
                    <a:pt x="3" y="10"/>
                    <a:pt x="3" y="19"/>
                  </a:cubicBezTo>
                  <a:cubicBezTo>
                    <a:pt x="3" y="28"/>
                    <a:pt x="10" y="35"/>
                    <a:pt x="19" y="35"/>
                  </a:cubicBezTo>
                  <a:cubicBezTo>
                    <a:pt x="28" y="35"/>
                    <a:pt x="36" y="28"/>
                    <a:pt x="36" y="19"/>
                  </a:cubicBezTo>
                  <a:cubicBezTo>
                    <a:pt x="36" y="10"/>
                    <a:pt x="28" y="2"/>
                    <a:pt x="19"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1">
              <a:extLst>
                <a:ext uri="{FF2B5EF4-FFF2-40B4-BE49-F238E27FC236}">
                  <a16:creationId xmlns:a16="http://schemas.microsoft.com/office/drawing/2014/main" id="{EF3D6A59-1A3E-4EA6-987D-D03885F30276}"/>
                </a:ext>
              </a:extLst>
            </p:cNvPr>
            <p:cNvSpPr>
              <a:spLocks noEditPoints="1"/>
            </p:cNvSpPr>
            <p:nvPr userDrawn="1"/>
          </p:nvSpPr>
          <p:spPr bwMode="auto">
            <a:xfrm>
              <a:off x="5402263" y="4041776"/>
              <a:ext cx="41275" cy="53975"/>
            </a:xfrm>
            <a:custGeom>
              <a:avLst/>
              <a:gdLst>
                <a:gd name="T0" fmla="*/ 8 w 17"/>
                <a:gd name="T1" fmla="*/ 13 h 22"/>
                <a:gd name="T2" fmla="*/ 2 w 17"/>
                <a:gd name="T3" fmla="*/ 13 h 22"/>
                <a:gd name="T4" fmla="*/ 2 w 17"/>
                <a:gd name="T5" fmla="*/ 22 h 22"/>
                <a:gd name="T6" fmla="*/ 0 w 17"/>
                <a:gd name="T7" fmla="*/ 22 h 22"/>
                <a:gd name="T8" fmla="*/ 0 w 17"/>
                <a:gd name="T9" fmla="*/ 0 h 22"/>
                <a:gd name="T10" fmla="*/ 9 w 17"/>
                <a:gd name="T11" fmla="*/ 0 h 22"/>
                <a:gd name="T12" fmla="*/ 17 w 17"/>
                <a:gd name="T13" fmla="*/ 7 h 22"/>
                <a:gd name="T14" fmla="*/ 12 w 17"/>
                <a:gd name="T15" fmla="*/ 13 h 22"/>
                <a:gd name="T16" fmla="*/ 16 w 17"/>
                <a:gd name="T17" fmla="*/ 22 h 22"/>
                <a:gd name="T18" fmla="*/ 13 w 17"/>
                <a:gd name="T19" fmla="*/ 22 h 22"/>
                <a:gd name="T20" fmla="*/ 8 w 17"/>
                <a:gd name="T21" fmla="*/ 13 h 22"/>
                <a:gd name="T22" fmla="*/ 9 w 17"/>
                <a:gd name="T23" fmla="*/ 11 h 22"/>
                <a:gd name="T24" fmla="*/ 14 w 17"/>
                <a:gd name="T25" fmla="*/ 7 h 22"/>
                <a:gd name="T26" fmla="*/ 9 w 17"/>
                <a:gd name="T27" fmla="*/ 3 h 22"/>
                <a:gd name="T28" fmla="*/ 2 w 17"/>
                <a:gd name="T29" fmla="*/ 3 h 22"/>
                <a:gd name="T30" fmla="*/ 2 w 17"/>
                <a:gd name="T31" fmla="*/ 11 h 22"/>
                <a:gd name="T32" fmla="*/ 9 w 17"/>
                <a:gd name="T3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22">
                  <a:moveTo>
                    <a:pt x="8" y="13"/>
                  </a:moveTo>
                  <a:cubicBezTo>
                    <a:pt x="2" y="13"/>
                    <a:pt x="2" y="13"/>
                    <a:pt x="2" y="13"/>
                  </a:cubicBezTo>
                  <a:cubicBezTo>
                    <a:pt x="2" y="22"/>
                    <a:pt x="2" y="22"/>
                    <a:pt x="2" y="22"/>
                  </a:cubicBezTo>
                  <a:cubicBezTo>
                    <a:pt x="0" y="22"/>
                    <a:pt x="0" y="22"/>
                    <a:pt x="0" y="22"/>
                  </a:cubicBezTo>
                  <a:cubicBezTo>
                    <a:pt x="0" y="0"/>
                    <a:pt x="0" y="0"/>
                    <a:pt x="0" y="0"/>
                  </a:cubicBezTo>
                  <a:cubicBezTo>
                    <a:pt x="9" y="0"/>
                    <a:pt x="9" y="0"/>
                    <a:pt x="9" y="0"/>
                  </a:cubicBezTo>
                  <a:cubicBezTo>
                    <a:pt x="15" y="0"/>
                    <a:pt x="17" y="2"/>
                    <a:pt x="17" y="7"/>
                  </a:cubicBezTo>
                  <a:cubicBezTo>
                    <a:pt x="17" y="10"/>
                    <a:pt x="15" y="12"/>
                    <a:pt x="12" y="13"/>
                  </a:cubicBezTo>
                  <a:cubicBezTo>
                    <a:pt x="16" y="22"/>
                    <a:pt x="16" y="22"/>
                    <a:pt x="16" y="22"/>
                  </a:cubicBezTo>
                  <a:cubicBezTo>
                    <a:pt x="13" y="22"/>
                    <a:pt x="13" y="22"/>
                    <a:pt x="13" y="22"/>
                  </a:cubicBezTo>
                  <a:lnTo>
                    <a:pt x="8" y="13"/>
                  </a:lnTo>
                  <a:close/>
                  <a:moveTo>
                    <a:pt x="9" y="11"/>
                  </a:moveTo>
                  <a:cubicBezTo>
                    <a:pt x="12" y="11"/>
                    <a:pt x="14" y="10"/>
                    <a:pt x="14" y="7"/>
                  </a:cubicBezTo>
                  <a:cubicBezTo>
                    <a:pt x="14" y="4"/>
                    <a:pt x="12" y="3"/>
                    <a:pt x="9" y="3"/>
                  </a:cubicBezTo>
                  <a:cubicBezTo>
                    <a:pt x="2" y="3"/>
                    <a:pt x="2" y="3"/>
                    <a:pt x="2" y="3"/>
                  </a:cubicBezTo>
                  <a:cubicBezTo>
                    <a:pt x="2" y="11"/>
                    <a:pt x="2" y="11"/>
                    <a:pt x="2" y="11"/>
                  </a:cubicBezTo>
                  <a:lnTo>
                    <a:pt x="9" y="1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37500304"/>
      </p:ext>
    </p:extLst>
  </p:cSld>
  <p:clrMap bg1="lt1" tx1="dk1" bg2="lt2" tx2="dk2" accent1="accent1" accent2="accent2" accent3="accent3" accent4="accent4" accent5="accent5" accent6="accent6" hlink="hlink" folHlink="folHlink"/>
  <p:sldLayoutIdLst>
    <p:sldLayoutId id="2147483740" r:id="rId1"/>
    <p:sldLayoutId id="2147483689" r:id="rId2"/>
    <p:sldLayoutId id="2147483708" r:id="rId3"/>
    <p:sldLayoutId id="2147483709" r:id="rId4"/>
    <p:sldLayoutId id="2147483741" r:id="rId5"/>
    <p:sldLayoutId id="2147483746" r:id="rId6"/>
    <p:sldLayoutId id="2147483692" r:id="rId7"/>
    <p:sldLayoutId id="2147483747" r:id="rId8"/>
    <p:sldLayoutId id="2147483751" r:id="rId9"/>
    <p:sldLayoutId id="2147483755" r:id="rId10"/>
    <p:sldLayoutId id="2147483712" r:id="rId11"/>
    <p:sldLayoutId id="2147483790" r:id="rId12"/>
  </p:sldLayoutIdLst>
  <p:hf hdr="0" ftr="0" dt="0"/>
  <p:txStyles>
    <p:titleStyle>
      <a:lvl1pPr algn="l" defTabSz="685800" rtl="0" eaLnBrk="1" latinLnBrk="0" hangingPunct="1">
        <a:lnSpc>
          <a:spcPct val="90000"/>
        </a:lnSpc>
        <a:spcBef>
          <a:spcPct val="0"/>
        </a:spcBef>
        <a:buNone/>
        <a:defRPr sz="2000" kern="1200" cap="all" baseline="0">
          <a:solidFill>
            <a:schemeClr val="accent1"/>
          </a:solidFill>
          <a:latin typeface="+mn-lt"/>
          <a:ea typeface="Lato Light" panose="020F0302020204030203" pitchFamily="34" charset="0"/>
          <a:cs typeface="Lato Light" panose="020F0302020204030203" pitchFamily="34" charset="0"/>
        </a:defRPr>
      </a:lvl1pPr>
    </p:titleStyle>
    <p:bodyStyle>
      <a:lvl1pPr marL="0" indent="0" algn="l" defTabSz="685800" rtl="0" eaLnBrk="1" latinLnBrk="0" hangingPunct="1">
        <a:lnSpc>
          <a:spcPct val="95000"/>
        </a:lnSpc>
        <a:spcBef>
          <a:spcPts val="1200"/>
        </a:spcBef>
        <a:buFont typeface="Arial" panose="020B0604020202020204" pitchFamily="34" charset="0"/>
        <a:buNone/>
        <a:defRPr sz="1500" kern="1200">
          <a:solidFill>
            <a:schemeClr val="tx1"/>
          </a:solidFill>
          <a:latin typeface="+mn-lt"/>
          <a:ea typeface="+mn-ea"/>
          <a:cs typeface="+mn-cs"/>
        </a:defRPr>
      </a:lvl1pPr>
      <a:lvl2pPr marL="344488" indent="-171450" algn="l" defTabSz="685800" rtl="0" eaLnBrk="1" latinLnBrk="0" hangingPunct="1">
        <a:lnSpc>
          <a:spcPct val="95000"/>
        </a:lnSpc>
        <a:spcBef>
          <a:spcPts val="375"/>
        </a:spcBef>
        <a:buFont typeface="Arial" panose="020B0604020202020204" pitchFamily="34" charset="0"/>
        <a:buChar char="•"/>
        <a:defRPr sz="1500" kern="1200">
          <a:solidFill>
            <a:schemeClr val="tx1"/>
          </a:solidFill>
          <a:latin typeface="+mn-lt"/>
          <a:ea typeface="+mn-ea"/>
          <a:cs typeface="+mn-cs"/>
        </a:defRPr>
      </a:lvl2pPr>
      <a:lvl3pPr marL="685800" indent="-171450" algn="l" defTabSz="685800" rtl="0" eaLnBrk="1" latinLnBrk="0" hangingPunct="1">
        <a:lnSpc>
          <a:spcPct val="95000"/>
        </a:lnSpc>
        <a:spcBef>
          <a:spcPts val="375"/>
        </a:spcBef>
        <a:buFont typeface="Arial" panose="020B0604020202020204" pitchFamily="34" charset="0"/>
        <a:buChar char="•"/>
        <a:defRPr sz="1200" kern="1200">
          <a:solidFill>
            <a:schemeClr val="tx1"/>
          </a:solidFill>
          <a:latin typeface="+mn-lt"/>
          <a:ea typeface="+mn-ea"/>
          <a:cs typeface="+mn-cs"/>
        </a:defRPr>
      </a:lvl3pPr>
      <a:lvl4pPr marL="969963" indent="-171450" algn="l" defTabSz="685800" rtl="0" eaLnBrk="1" latinLnBrk="0" hangingPunct="1">
        <a:lnSpc>
          <a:spcPct val="95000"/>
        </a:lnSpc>
        <a:spcBef>
          <a:spcPts val="375"/>
        </a:spcBef>
        <a:buFont typeface="Arial" panose="020B0604020202020204" pitchFamily="34" charset="0"/>
        <a:buChar char="•"/>
        <a:defRPr sz="1100" kern="1200">
          <a:solidFill>
            <a:schemeClr val="tx1"/>
          </a:solidFill>
          <a:latin typeface="+mn-lt"/>
          <a:ea typeface="+mn-ea"/>
          <a:cs typeface="+mn-cs"/>
        </a:defRPr>
      </a:lvl4pPr>
      <a:lvl5pPr marL="1316038" indent="-171450" algn="l" defTabSz="685800" rtl="0" eaLnBrk="1" latinLnBrk="0" hangingPunct="1">
        <a:lnSpc>
          <a:spcPct val="95000"/>
        </a:lnSpc>
        <a:spcBef>
          <a:spcPts val="375"/>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p15:clr>
            <a:srgbClr val="F26B43"/>
          </p15:clr>
        </p15:guide>
        <p15:guide id="2" orient="horz" pos="132" userDrawn="1">
          <p15:clr>
            <a:srgbClr val="F26B43"/>
          </p15:clr>
        </p15:guide>
        <p15:guide id="3" pos="4344" userDrawn="1">
          <p15:clr>
            <a:srgbClr val="F26B43"/>
          </p15:clr>
        </p15:guide>
        <p15:guide id="4" orient="horz" pos="3107" userDrawn="1">
          <p15:clr>
            <a:srgbClr val="F26B43"/>
          </p15:clr>
        </p15:guide>
        <p15:guide id="5" pos="2885" userDrawn="1">
          <p15:clr>
            <a:srgbClr val="F26B43"/>
          </p15:clr>
        </p15:guide>
        <p15:guide id="6" orient="horz" pos="162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A62050-C9D2-42AF-A908-A55B6161F3DD}"/>
              </a:ext>
            </a:extLst>
          </p:cNvPr>
          <p:cNvCxnSpPr/>
          <p:nvPr userDrawn="1"/>
        </p:nvCxnSpPr>
        <p:spPr>
          <a:xfrm>
            <a:off x="383095" y="1068750"/>
            <a:ext cx="8377810" cy="0"/>
          </a:xfrm>
          <a:prstGeom prst="line">
            <a:avLst/>
          </a:prstGeom>
          <a:ln w="6350" cmpd="sng">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E714571B-6D02-4A53-B190-DE523E9792EC}"/>
              </a:ext>
            </a:extLst>
          </p:cNvPr>
          <p:cNvSpPr txBox="1"/>
          <p:nvPr userDrawn="1"/>
        </p:nvSpPr>
        <p:spPr>
          <a:xfrm>
            <a:off x="371226" y="4950680"/>
            <a:ext cx="2214880" cy="96950"/>
          </a:xfrm>
          <a:prstGeom prst="rect">
            <a:avLst/>
          </a:prstGeom>
          <a:ln>
            <a:noFill/>
          </a:ln>
        </p:spPr>
        <p:txBody>
          <a:bodyPr wrap="square" lIns="0" tIns="0" rIns="0" bIns="0" rtlCol="0">
            <a:spAutoFit/>
          </a:bodyPr>
          <a:lstStyle/>
          <a:p>
            <a:pPr algn="l">
              <a:lnSpc>
                <a:spcPct val="90000"/>
              </a:lnSpc>
            </a:pPr>
            <a:r>
              <a:rPr lang="en-US" sz="700" b="0" i="0">
                <a:solidFill>
                  <a:schemeClr val="bg1">
                    <a:lumMod val="65000"/>
                  </a:schemeClr>
                </a:solidFill>
                <a:latin typeface="Lato" charset="0"/>
                <a:ea typeface="Lato" charset="0"/>
                <a:cs typeface="Lato" charset="0"/>
              </a:rPr>
              <a:t>© 2018 Juniper Networks </a:t>
            </a:r>
          </a:p>
        </p:txBody>
      </p:sp>
      <p:sp>
        <p:nvSpPr>
          <p:cNvPr id="17" name="Rectangle 16">
            <a:extLst>
              <a:ext uri="{FF2B5EF4-FFF2-40B4-BE49-F238E27FC236}">
                <a16:creationId xmlns:a16="http://schemas.microsoft.com/office/drawing/2014/main" id="{E7740587-8E63-4DFE-9AF5-EE9B927E84A9}"/>
              </a:ext>
            </a:extLst>
          </p:cNvPr>
          <p:cNvSpPr/>
          <p:nvPr userDrawn="1"/>
        </p:nvSpPr>
        <p:spPr>
          <a:xfrm>
            <a:off x="0" y="0"/>
            <a:ext cx="9144000" cy="66675"/>
          </a:xfrm>
          <a:prstGeom prst="rect">
            <a:avLst/>
          </a:prstGeom>
          <a:solidFill>
            <a:srgbClr val="8FAD15"/>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rtlCol="0" anchor="ctr"/>
          <a:lstStyle/>
          <a:p>
            <a:pPr algn="ctr"/>
            <a:endParaRPr lang="en-US" sz="1400">
              <a:latin typeface="Arial"/>
              <a:cs typeface="Arial"/>
            </a:endParaRPr>
          </a:p>
        </p:txBody>
      </p:sp>
      <p:cxnSp>
        <p:nvCxnSpPr>
          <p:cNvPr id="18" name="Straight Connector 17">
            <a:extLst>
              <a:ext uri="{FF2B5EF4-FFF2-40B4-BE49-F238E27FC236}">
                <a16:creationId xmlns:a16="http://schemas.microsoft.com/office/drawing/2014/main" id="{1FD9FEAA-0417-4083-9EF0-5FDA88579A7E}"/>
              </a:ext>
            </a:extLst>
          </p:cNvPr>
          <p:cNvCxnSpPr/>
          <p:nvPr userDrawn="1"/>
        </p:nvCxnSpPr>
        <p:spPr>
          <a:xfrm>
            <a:off x="383095" y="4902487"/>
            <a:ext cx="8377810" cy="0"/>
          </a:xfrm>
          <a:prstGeom prst="line">
            <a:avLst/>
          </a:prstGeom>
          <a:ln w="6350" cmpd="sng">
            <a:solidFill>
              <a:srgbClr val="8FAD15"/>
            </a:solidFill>
            <a:miter lim="800000"/>
          </a:ln>
          <a:effectLst/>
        </p:spPr>
        <p:style>
          <a:lnRef idx="2">
            <a:schemeClr val="accent1"/>
          </a:lnRef>
          <a:fillRef idx="0">
            <a:schemeClr val="accent1"/>
          </a:fillRef>
          <a:effectRef idx="1">
            <a:schemeClr val="accent1"/>
          </a:effectRef>
          <a:fontRef idx="minor">
            <a:schemeClr val="tx1"/>
          </a:fontRef>
        </p:style>
      </p:cxnSp>
      <p:sp>
        <p:nvSpPr>
          <p:cNvPr id="2" name="Title Placeholder 1">
            <a:extLst>
              <a:ext uri="{FF2B5EF4-FFF2-40B4-BE49-F238E27FC236}">
                <a16:creationId xmlns:a16="http://schemas.microsoft.com/office/drawing/2014/main" id="{CD69BD9F-EB35-416C-A36A-048D2DFEC1B5}"/>
              </a:ext>
            </a:extLst>
          </p:cNvPr>
          <p:cNvSpPr>
            <a:spLocks noGrp="1"/>
          </p:cNvSpPr>
          <p:nvPr>
            <p:ph type="title"/>
          </p:nvPr>
        </p:nvSpPr>
        <p:spPr>
          <a:xfrm>
            <a:off x="371226" y="295421"/>
            <a:ext cx="8438572" cy="642305"/>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EC8B1A5-CCD1-4F18-B737-A7EC38F8DC8D}"/>
              </a:ext>
            </a:extLst>
          </p:cNvPr>
          <p:cNvSpPr>
            <a:spLocks noGrp="1"/>
          </p:cNvSpPr>
          <p:nvPr>
            <p:ph type="body" idx="1"/>
          </p:nvPr>
        </p:nvSpPr>
        <p:spPr>
          <a:xfrm>
            <a:off x="383094" y="1203757"/>
            <a:ext cx="8426703" cy="204685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A41E9B6-E82A-4D65-AA2F-AB531794E4FA}"/>
              </a:ext>
            </a:extLst>
          </p:cNvPr>
          <p:cNvSpPr>
            <a:spLocks noGrp="1"/>
          </p:cNvSpPr>
          <p:nvPr>
            <p:ph type="ftr" sz="quarter" idx="3"/>
          </p:nvPr>
        </p:nvSpPr>
        <p:spPr>
          <a:xfrm>
            <a:off x="3898379" y="4979094"/>
            <a:ext cx="1363117" cy="107722"/>
          </a:xfrm>
          <a:prstGeom prst="rect">
            <a:avLst/>
          </a:prstGeom>
        </p:spPr>
        <p:txBody>
          <a:bodyPr vert="horz" wrap="square" lIns="0" tIns="0" rIns="0" bIns="0" rtlCol="0" anchor="ctr">
            <a:spAutoFit/>
          </a:bodyPr>
          <a:lstStyle>
            <a:lvl1pPr algn="ctr">
              <a:defRPr sz="700">
                <a:solidFill>
                  <a:schemeClr val="bg1">
                    <a:lumMod val="50000"/>
                  </a:schemeClr>
                </a:solidFill>
              </a:defRPr>
            </a:lvl1pPr>
          </a:lstStyle>
          <a:p>
            <a:endParaRPr lang="en-US"/>
          </a:p>
        </p:txBody>
      </p:sp>
      <p:sp>
        <p:nvSpPr>
          <p:cNvPr id="6" name="Slide Number Placeholder 5">
            <a:extLst>
              <a:ext uri="{FF2B5EF4-FFF2-40B4-BE49-F238E27FC236}">
                <a16:creationId xmlns:a16="http://schemas.microsoft.com/office/drawing/2014/main" id="{5357B898-94D5-41BD-8344-6A420350300E}"/>
              </a:ext>
            </a:extLst>
          </p:cNvPr>
          <p:cNvSpPr>
            <a:spLocks noGrp="1"/>
          </p:cNvSpPr>
          <p:nvPr>
            <p:ph type="sldNum" sz="quarter" idx="4"/>
          </p:nvPr>
        </p:nvSpPr>
        <p:spPr>
          <a:xfrm>
            <a:off x="8519467" y="4960629"/>
            <a:ext cx="245555" cy="107722"/>
          </a:xfrm>
          <a:prstGeom prst="rect">
            <a:avLst/>
          </a:prstGeom>
        </p:spPr>
        <p:txBody>
          <a:bodyPr vert="horz" wrap="square" lIns="0" tIns="0" rIns="0" bIns="0" rtlCol="0" anchor="ctr">
            <a:spAutoFit/>
          </a:bodyPr>
          <a:lstStyle>
            <a:lvl1pPr algn="r">
              <a:defRPr sz="700">
                <a:solidFill>
                  <a:schemeClr val="accent1"/>
                </a:solidFill>
              </a:defRPr>
            </a:lvl1pPr>
          </a:lstStyle>
          <a:p>
            <a:fld id="{911CAEDA-F13C-43B4-B3A8-D3983B745648}" type="slidenum">
              <a:rPr lang="en-US" smtClean="0"/>
              <a:pPr/>
              <a:t>‹#›</a:t>
            </a:fld>
            <a:endParaRPr lang="en-US"/>
          </a:p>
        </p:txBody>
      </p:sp>
      <p:cxnSp>
        <p:nvCxnSpPr>
          <p:cNvPr id="7" name="Straight Connector 6">
            <a:extLst>
              <a:ext uri="{FF2B5EF4-FFF2-40B4-BE49-F238E27FC236}">
                <a16:creationId xmlns:a16="http://schemas.microsoft.com/office/drawing/2014/main" id="{17D0EF52-4213-413D-AC17-D7B7B08F619E}"/>
              </a:ext>
            </a:extLst>
          </p:cNvPr>
          <p:cNvCxnSpPr/>
          <p:nvPr userDrawn="1"/>
        </p:nvCxnSpPr>
        <p:spPr>
          <a:xfrm>
            <a:off x="8471220" y="4947567"/>
            <a:ext cx="0" cy="139249"/>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2DC55FA-CAD4-44ED-8FE8-B532D9D45D7C}"/>
              </a:ext>
            </a:extLst>
          </p:cNvPr>
          <p:cNvGrpSpPr/>
          <p:nvPr userDrawn="1"/>
        </p:nvGrpSpPr>
        <p:grpSpPr>
          <a:xfrm>
            <a:off x="7791964" y="4944673"/>
            <a:ext cx="523943" cy="143933"/>
            <a:chOff x="1855788" y="3378201"/>
            <a:chExt cx="3709987" cy="1019175"/>
          </a:xfrm>
          <a:solidFill>
            <a:schemeClr val="bg2">
              <a:lumMod val="10000"/>
            </a:schemeClr>
          </a:solidFill>
        </p:grpSpPr>
        <p:sp>
          <p:nvSpPr>
            <p:cNvPr id="20" name="Freeform 5">
              <a:extLst>
                <a:ext uri="{FF2B5EF4-FFF2-40B4-BE49-F238E27FC236}">
                  <a16:creationId xmlns:a16="http://schemas.microsoft.com/office/drawing/2014/main" id="{528325C0-29E5-4B68-9CAD-B1E00E29EA67}"/>
                </a:ext>
              </a:extLst>
            </p:cNvPr>
            <p:cNvSpPr>
              <a:spLocks/>
            </p:cNvSpPr>
            <p:nvPr userDrawn="1"/>
          </p:nvSpPr>
          <p:spPr bwMode="auto">
            <a:xfrm>
              <a:off x="3676650" y="4197351"/>
              <a:ext cx="160337" cy="196850"/>
            </a:xfrm>
            <a:custGeom>
              <a:avLst/>
              <a:gdLst>
                <a:gd name="T0" fmla="*/ 0 w 101"/>
                <a:gd name="T1" fmla="*/ 0 h 124"/>
                <a:gd name="T2" fmla="*/ 13 w 101"/>
                <a:gd name="T3" fmla="*/ 0 h 124"/>
                <a:gd name="T4" fmla="*/ 87 w 101"/>
                <a:gd name="T5" fmla="*/ 101 h 124"/>
                <a:gd name="T6" fmla="*/ 87 w 101"/>
                <a:gd name="T7" fmla="*/ 0 h 124"/>
                <a:gd name="T8" fmla="*/ 101 w 101"/>
                <a:gd name="T9" fmla="*/ 0 h 124"/>
                <a:gd name="T10" fmla="*/ 101 w 101"/>
                <a:gd name="T11" fmla="*/ 124 h 124"/>
                <a:gd name="T12" fmla="*/ 89 w 101"/>
                <a:gd name="T13" fmla="*/ 124 h 124"/>
                <a:gd name="T14" fmla="*/ 12 w 101"/>
                <a:gd name="T15" fmla="*/ 18 h 124"/>
                <a:gd name="T16" fmla="*/ 12 w 101"/>
                <a:gd name="T17" fmla="*/ 124 h 124"/>
                <a:gd name="T18" fmla="*/ 0 w 101"/>
                <a:gd name="T19" fmla="*/ 124 h 124"/>
                <a:gd name="T20" fmla="*/ 0 w 101"/>
                <a:gd name="T2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24">
                  <a:moveTo>
                    <a:pt x="0" y="0"/>
                  </a:moveTo>
                  <a:lnTo>
                    <a:pt x="13" y="0"/>
                  </a:lnTo>
                  <a:lnTo>
                    <a:pt x="87" y="101"/>
                  </a:lnTo>
                  <a:lnTo>
                    <a:pt x="87" y="0"/>
                  </a:lnTo>
                  <a:lnTo>
                    <a:pt x="101" y="0"/>
                  </a:lnTo>
                  <a:lnTo>
                    <a:pt x="101" y="124"/>
                  </a:lnTo>
                  <a:lnTo>
                    <a:pt x="89" y="124"/>
                  </a:lnTo>
                  <a:lnTo>
                    <a:pt x="12" y="18"/>
                  </a:lnTo>
                  <a:lnTo>
                    <a:pt x="12" y="124"/>
                  </a:lnTo>
                  <a:lnTo>
                    <a:pt x="0" y="12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id="{27DAAFCF-EBBB-40B1-A4E9-BD28A752CF75}"/>
                </a:ext>
              </a:extLst>
            </p:cNvPr>
            <p:cNvSpPr>
              <a:spLocks/>
            </p:cNvSpPr>
            <p:nvPr userDrawn="1"/>
          </p:nvSpPr>
          <p:spPr bwMode="auto">
            <a:xfrm>
              <a:off x="3886200" y="4197351"/>
              <a:ext cx="130175" cy="196850"/>
            </a:xfrm>
            <a:custGeom>
              <a:avLst/>
              <a:gdLst>
                <a:gd name="T0" fmla="*/ 0 w 82"/>
                <a:gd name="T1" fmla="*/ 0 h 124"/>
                <a:gd name="T2" fmla="*/ 82 w 82"/>
                <a:gd name="T3" fmla="*/ 0 h 124"/>
                <a:gd name="T4" fmla="*/ 82 w 82"/>
                <a:gd name="T5" fmla="*/ 12 h 124"/>
                <a:gd name="T6" fmla="*/ 13 w 82"/>
                <a:gd name="T7" fmla="*/ 12 h 124"/>
                <a:gd name="T8" fmla="*/ 13 w 82"/>
                <a:gd name="T9" fmla="*/ 53 h 124"/>
                <a:gd name="T10" fmla="*/ 80 w 82"/>
                <a:gd name="T11" fmla="*/ 53 h 124"/>
                <a:gd name="T12" fmla="*/ 80 w 82"/>
                <a:gd name="T13" fmla="*/ 65 h 124"/>
                <a:gd name="T14" fmla="*/ 13 w 82"/>
                <a:gd name="T15" fmla="*/ 65 h 124"/>
                <a:gd name="T16" fmla="*/ 13 w 82"/>
                <a:gd name="T17" fmla="*/ 112 h 124"/>
                <a:gd name="T18" fmla="*/ 82 w 82"/>
                <a:gd name="T19" fmla="*/ 112 h 124"/>
                <a:gd name="T20" fmla="*/ 82 w 82"/>
                <a:gd name="T21" fmla="*/ 124 h 124"/>
                <a:gd name="T22" fmla="*/ 0 w 82"/>
                <a:gd name="T23" fmla="*/ 124 h 124"/>
                <a:gd name="T24" fmla="*/ 0 w 82"/>
                <a:gd name="T2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24">
                  <a:moveTo>
                    <a:pt x="0" y="0"/>
                  </a:moveTo>
                  <a:lnTo>
                    <a:pt x="82" y="0"/>
                  </a:lnTo>
                  <a:lnTo>
                    <a:pt x="82" y="12"/>
                  </a:lnTo>
                  <a:lnTo>
                    <a:pt x="13" y="12"/>
                  </a:lnTo>
                  <a:lnTo>
                    <a:pt x="13" y="53"/>
                  </a:lnTo>
                  <a:lnTo>
                    <a:pt x="80" y="53"/>
                  </a:lnTo>
                  <a:lnTo>
                    <a:pt x="80" y="65"/>
                  </a:lnTo>
                  <a:lnTo>
                    <a:pt x="13" y="65"/>
                  </a:lnTo>
                  <a:lnTo>
                    <a:pt x="13" y="112"/>
                  </a:lnTo>
                  <a:lnTo>
                    <a:pt x="82" y="112"/>
                  </a:lnTo>
                  <a:lnTo>
                    <a:pt x="82" y="124"/>
                  </a:lnTo>
                  <a:lnTo>
                    <a:pt x="0" y="12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C16A8744-DF49-401D-91E1-6B9DACAC8543}"/>
                </a:ext>
              </a:extLst>
            </p:cNvPr>
            <p:cNvSpPr>
              <a:spLocks/>
            </p:cNvSpPr>
            <p:nvPr userDrawn="1"/>
          </p:nvSpPr>
          <p:spPr bwMode="auto">
            <a:xfrm>
              <a:off x="4048125" y="4197351"/>
              <a:ext cx="166687" cy="196850"/>
            </a:xfrm>
            <a:custGeom>
              <a:avLst/>
              <a:gdLst>
                <a:gd name="T0" fmla="*/ 46 w 105"/>
                <a:gd name="T1" fmla="*/ 12 h 124"/>
                <a:gd name="T2" fmla="*/ 0 w 105"/>
                <a:gd name="T3" fmla="*/ 12 h 124"/>
                <a:gd name="T4" fmla="*/ 0 w 105"/>
                <a:gd name="T5" fmla="*/ 0 h 124"/>
                <a:gd name="T6" fmla="*/ 105 w 105"/>
                <a:gd name="T7" fmla="*/ 0 h 124"/>
                <a:gd name="T8" fmla="*/ 105 w 105"/>
                <a:gd name="T9" fmla="*/ 12 h 124"/>
                <a:gd name="T10" fmla="*/ 59 w 105"/>
                <a:gd name="T11" fmla="*/ 12 h 124"/>
                <a:gd name="T12" fmla="*/ 59 w 105"/>
                <a:gd name="T13" fmla="*/ 124 h 124"/>
                <a:gd name="T14" fmla="*/ 46 w 105"/>
                <a:gd name="T15" fmla="*/ 124 h 124"/>
                <a:gd name="T16" fmla="*/ 46 w 105"/>
                <a:gd name="T17" fmla="*/ 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24">
                  <a:moveTo>
                    <a:pt x="46" y="12"/>
                  </a:moveTo>
                  <a:lnTo>
                    <a:pt x="0" y="12"/>
                  </a:lnTo>
                  <a:lnTo>
                    <a:pt x="0" y="0"/>
                  </a:lnTo>
                  <a:lnTo>
                    <a:pt x="105" y="0"/>
                  </a:lnTo>
                  <a:lnTo>
                    <a:pt x="105" y="12"/>
                  </a:lnTo>
                  <a:lnTo>
                    <a:pt x="59" y="12"/>
                  </a:lnTo>
                  <a:lnTo>
                    <a:pt x="59" y="124"/>
                  </a:lnTo>
                  <a:lnTo>
                    <a:pt x="46" y="124"/>
                  </a:lnTo>
                  <a:lnTo>
                    <a:pt x="46" y="1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id="{9065924E-3C4C-40E8-A61D-8795FCEC413C}"/>
                </a:ext>
              </a:extLst>
            </p:cNvPr>
            <p:cNvSpPr>
              <a:spLocks/>
            </p:cNvSpPr>
            <p:nvPr userDrawn="1"/>
          </p:nvSpPr>
          <p:spPr bwMode="auto">
            <a:xfrm>
              <a:off x="4241800" y="4197351"/>
              <a:ext cx="268287" cy="196850"/>
            </a:xfrm>
            <a:custGeom>
              <a:avLst/>
              <a:gdLst>
                <a:gd name="T0" fmla="*/ 0 w 169"/>
                <a:gd name="T1" fmla="*/ 0 h 124"/>
                <a:gd name="T2" fmla="*/ 14 w 169"/>
                <a:gd name="T3" fmla="*/ 0 h 124"/>
                <a:gd name="T4" fmla="*/ 45 w 169"/>
                <a:gd name="T5" fmla="*/ 101 h 124"/>
                <a:gd name="T6" fmla="*/ 78 w 169"/>
                <a:gd name="T7" fmla="*/ 0 h 124"/>
                <a:gd name="T8" fmla="*/ 91 w 169"/>
                <a:gd name="T9" fmla="*/ 0 h 124"/>
                <a:gd name="T10" fmla="*/ 124 w 169"/>
                <a:gd name="T11" fmla="*/ 101 h 124"/>
                <a:gd name="T12" fmla="*/ 155 w 169"/>
                <a:gd name="T13" fmla="*/ 0 h 124"/>
                <a:gd name="T14" fmla="*/ 169 w 169"/>
                <a:gd name="T15" fmla="*/ 0 h 124"/>
                <a:gd name="T16" fmla="*/ 128 w 169"/>
                <a:gd name="T17" fmla="*/ 124 h 124"/>
                <a:gd name="T18" fmla="*/ 118 w 169"/>
                <a:gd name="T19" fmla="*/ 124 h 124"/>
                <a:gd name="T20" fmla="*/ 85 w 169"/>
                <a:gd name="T21" fmla="*/ 21 h 124"/>
                <a:gd name="T22" fmla="*/ 51 w 169"/>
                <a:gd name="T23" fmla="*/ 124 h 124"/>
                <a:gd name="T24" fmla="*/ 39 w 169"/>
                <a:gd name="T25" fmla="*/ 124 h 124"/>
                <a:gd name="T26" fmla="*/ 0 w 169"/>
                <a:gd name="T2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24">
                  <a:moveTo>
                    <a:pt x="0" y="0"/>
                  </a:moveTo>
                  <a:lnTo>
                    <a:pt x="14" y="0"/>
                  </a:lnTo>
                  <a:lnTo>
                    <a:pt x="45" y="101"/>
                  </a:lnTo>
                  <a:lnTo>
                    <a:pt x="78" y="0"/>
                  </a:lnTo>
                  <a:lnTo>
                    <a:pt x="91" y="0"/>
                  </a:lnTo>
                  <a:lnTo>
                    <a:pt x="124" y="101"/>
                  </a:lnTo>
                  <a:lnTo>
                    <a:pt x="155" y="0"/>
                  </a:lnTo>
                  <a:lnTo>
                    <a:pt x="169" y="0"/>
                  </a:lnTo>
                  <a:lnTo>
                    <a:pt x="128" y="124"/>
                  </a:lnTo>
                  <a:lnTo>
                    <a:pt x="118" y="124"/>
                  </a:lnTo>
                  <a:lnTo>
                    <a:pt x="85" y="21"/>
                  </a:lnTo>
                  <a:lnTo>
                    <a:pt x="51" y="124"/>
                  </a:lnTo>
                  <a:lnTo>
                    <a:pt x="39" y="12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9">
              <a:extLst>
                <a:ext uri="{FF2B5EF4-FFF2-40B4-BE49-F238E27FC236}">
                  <a16:creationId xmlns:a16="http://schemas.microsoft.com/office/drawing/2014/main" id="{1AF69FF3-7959-4A54-A9FB-9C5840723D94}"/>
                </a:ext>
              </a:extLst>
            </p:cNvPr>
            <p:cNvSpPr>
              <a:spLocks noEditPoints="1"/>
            </p:cNvSpPr>
            <p:nvPr userDrawn="1"/>
          </p:nvSpPr>
          <p:spPr bwMode="auto">
            <a:xfrm>
              <a:off x="4527550" y="4192588"/>
              <a:ext cx="198437" cy="204788"/>
            </a:xfrm>
            <a:custGeom>
              <a:avLst/>
              <a:gdLst>
                <a:gd name="T0" fmla="*/ 0 w 83"/>
                <a:gd name="T1" fmla="*/ 43 h 85"/>
                <a:gd name="T2" fmla="*/ 42 w 83"/>
                <a:gd name="T3" fmla="*/ 0 h 85"/>
                <a:gd name="T4" fmla="*/ 83 w 83"/>
                <a:gd name="T5" fmla="*/ 43 h 85"/>
                <a:gd name="T6" fmla="*/ 42 w 83"/>
                <a:gd name="T7" fmla="*/ 85 h 85"/>
                <a:gd name="T8" fmla="*/ 0 w 83"/>
                <a:gd name="T9" fmla="*/ 43 h 85"/>
                <a:gd name="T10" fmla="*/ 74 w 83"/>
                <a:gd name="T11" fmla="*/ 43 h 85"/>
                <a:gd name="T12" fmla="*/ 42 w 83"/>
                <a:gd name="T13" fmla="*/ 9 h 85"/>
                <a:gd name="T14" fmla="*/ 9 w 83"/>
                <a:gd name="T15" fmla="*/ 43 h 85"/>
                <a:gd name="T16" fmla="*/ 42 w 83"/>
                <a:gd name="T17" fmla="*/ 77 h 85"/>
                <a:gd name="T18" fmla="*/ 74 w 83"/>
                <a:gd name="T19"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5">
                  <a:moveTo>
                    <a:pt x="0" y="43"/>
                  </a:moveTo>
                  <a:cubicBezTo>
                    <a:pt x="0" y="13"/>
                    <a:pt x="15" y="0"/>
                    <a:pt x="42" y="0"/>
                  </a:cubicBezTo>
                  <a:cubicBezTo>
                    <a:pt x="68" y="0"/>
                    <a:pt x="83" y="13"/>
                    <a:pt x="83" y="43"/>
                  </a:cubicBezTo>
                  <a:cubicBezTo>
                    <a:pt x="83" y="72"/>
                    <a:pt x="68" y="85"/>
                    <a:pt x="42" y="85"/>
                  </a:cubicBezTo>
                  <a:cubicBezTo>
                    <a:pt x="15" y="85"/>
                    <a:pt x="0" y="72"/>
                    <a:pt x="0" y="43"/>
                  </a:cubicBezTo>
                  <a:close/>
                  <a:moveTo>
                    <a:pt x="74" y="43"/>
                  </a:moveTo>
                  <a:cubicBezTo>
                    <a:pt x="74" y="21"/>
                    <a:pt x="64" y="9"/>
                    <a:pt x="42" y="9"/>
                  </a:cubicBezTo>
                  <a:cubicBezTo>
                    <a:pt x="19" y="9"/>
                    <a:pt x="9" y="21"/>
                    <a:pt x="9" y="43"/>
                  </a:cubicBezTo>
                  <a:cubicBezTo>
                    <a:pt x="9" y="65"/>
                    <a:pt x="19" y="77"/>
                    <a:pt x="42" y="77"/>
                  </a:cubicBezTo>
                  <a:cubicBezTo>
                    <a:pt x="64" y="77"/>
                    <a:pt x="74" y="65"/>
                    <a:pt x="74"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id="{99D13606-871E-4901-89B0-5C3B55A97593}"/>
                </a:ext>
              </a:extLst>
            </p:cNvPr>
            <p:cNvSpPr>
              <a:spLocks noEditPoints="1"/>
            </p:cNvSpPr>
            <p:nvPr userDrawn="1"/>
          </p:nvSpPr>
          <p:spPr bwMode="auto">
            <a:xfrm>
              <a:off x="4768850" y="4197351"/>
              <a:ext cx="150812" cy="196850"/>
            </a:xfrm>
            <a:custGeom>
              <a:avLst/>
              <a:gdLst>
                <a:gd name="T0" fmla="*/ 33 w 63"/>
                <a:gd name="T1" fmla="*/ 48 h 82"/>
                <a:gd name="T2" fmla="*/ 8 w 63"/>
                <a:gd name="T3" fmla="*/ 48 h 82"/>
                <a:gd name="T4" fmla="*/ 8 w 63"/>
                <a:gd name="T5" fmla="*/ 82 h 82"/>
                <a:gd name="T6" fmla="*/ 0 w 63"/>
                <a:gd name="T7" fmla="*/ 82 h 82"/>
                <a:gd name="T8" fmla="*/ 0 w 63"/>
                <a:gd name="T9" fmla="*/ 0 h 82"/>
                <a:gd name="T10" fmla="*/ 35 w 63"/>
                <a:gd name="T11" fmla="*/ 0 h 82"/>
                <a:gd name="T12" fmla="*/ 63 w 63"/>
                <a:gd name="T13" fmla="*/ 24 h 82"/>
                <a:gd name="T14" fmla="*/ 42 w 63"/>
                <a:gd name="T15" fmla="*/ 48 h 82"/>
                <a:gd name="T16" fmla="*/ 61 w 63"/>
                <a:gd name="T17" fmla="*/ 82 h 82"/>
                <a:gd name="T18" fmla="*/ 52 w 63"/>
                <a:gd name="T19" fmla="*/ 82 h 82"/>
                <a:gd name="T20" fmla="*/ 33 w 63"/>
                <a:gd name="T21" fmla="*/ 48 h 82"/>
                <a:gd name="T22" fmla="*/ 35 w 63"/>
                <a:gd name="T23" fmla="*/ 40 h 82"/>
                <a:gd name="T24" fmla="*/ 54 w 63"/>
                <a:gd name="T25" fmla="*/ 24 h 82"/>
                <a:gd name="T26" fmla="*/ 35 w 63"/>
                <a:gd name="T27" fmla="*/ 8 h 82"/>
                <a:gd name="T28" fmla="*/ 8 w 63"/>
                <a:gd name="T29" fmla="*/ 8 h 82"/>
                <a:gd name="T30" fmla="*/ 8 w 63"/>
                <a:gd name="T31" fmla="*/ 40 h 82"/>
                <a:gd name="T32" fmla="*/ 35 w 63"/>
                <a:gd name="T3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2">
                  <a:moveTo>
                    <a:pt x="33" y="48"/>
                  </a:moveTo>
                  <a:cubicBezTo>
                    <a:pt x="8" y="48"/>
                    <a:pt x="8" y="48"/>
                    <a:pt x="8" y="48"/>
                  </a:cubicBezTo>
                  <a:cubicBezTo>
                    <a:pt x="8" y="82"/>
                    <a:pt x="8" y="82"/>
                    <a:pt x="8" y="82"/>
                  </a:cubicBezTo>
                  <a:cubicBezTo>
                    <a:pt x="0" y="82"/>
                    <a:pt x="0" y="82"/>
                    <a:pt x="0" y="82"/>
                  </a:cubicBezTo>
                  <a:cubicBezTo>
                    <a:pt x="0" y="0"/>
                    <a:pt x="0" y="0"/>
                    <a:pt x="0" y="0"/>
                  </a:cubicBezTo>
                  <a:cubicBezTo>
                    <a:pt x="35" y="0"/>
                    <a:pt x="35" y="0"/>
                    <a:pt x="35" y="0"/>
                  </a:cubicBezTo>
                  <a:cubicBezTo>
                    <a:pt x="54" y="0"/>
                    <a:pt x="63" y="7"/>
                    <a:pt x="63" y="24"/>
                  </a:cubicBezTo>
                  <a:cubicBezTo>
                    <a:pt x="63" y="38"/>
                    <a:pt x="56" y="46"/>
                    <a:pt x="42" y="48"/>
                  </a:cubicBezTo>
                  <a:cubicBezTo>
                    <a:pt x="61" y="82"/>
                    <a:pt x="61" y="82"/>
                    <a:pt x="61" y="82"/>
                  </a:cubicBezTo>
                  <a:cubicBezTo>
                    <a:pt x="52" y="82"/>
                    <a:pt x="52" y="82"/>
                    <a:pt x="52" y="82"/>
                  </a:cubicBezTo>
                  <a:lnTo>
                    <a:pt x="33" y="48"/>
                  </a:lnTo>
                  <a:close/>
                  <a:moveTo>
                    <a:pt x="35" y="40"/>
                  </a:moveTo>
                  <a:cubicBezTo>
                    <a:pt x="47" y="40"/>
                    <a:pt x="54" y="37"/>
                    <a:pt x="54" y="24"/>
                  </a:cubicBezTo>
                  <a:cubicBezTo>
                    <a:pt x="54" y="11"/>
                    <a:pt x="47" y="8"/>
                    <a:pt x="35" y="8"/>
                  </a:cubicBezTo>
                  <a:cubicBezTo>
                    <a:pt x="8" y="8"/>
                    <a:pt x="8" y="8"/>
                    <a:pt x="8" y="8"/>
                  </a:cubicBezTo>
                  <a:cubicBezTo>
                    <a:pt x="8" y="40"/>
                    <a:pt x="8" y="40"/>
                    <a:pt x="8" y="40"/>
                  </a:cubicBezTo>
                  <a:lnTo>
                    <a:pt x="35" y="4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id="{27E6C4DA-CA2E-4D2F-955D-9AD1AF6D2B9B}"/>
                </a:ext>
              </a:extLst>
            </p:cNvPr>
            <p:cNvSpPr>
              <a:spLocks/>
            </p:cNvSpPr>
            <p:nvPr userDrawn="1"/>
          </p:nvSpPr>
          <p:spPr bwMode="auto">
            <a:xfrm>
              <a:off x="4962525" y="4197351"/>
              <a:ext cx="153987" cy="196850"/>
            </a:xfrm>
            <a:custGeom>
              <a:avLst/>
              <a:gdLst>
                <a:gd name="T0" fmla="*/ 38 w 97"/>
                <a:gd name="T1" fmla="*/ 57 h 124"/>
                <a:gd name="T2" fmla="*/ 14 w 97"/>
                <a:gd name="T3" fmla="*/ 85 h 124"/>
                <a:gd name="T4" fmla="*/ 14 w 97"/>
                <a:gd name="T5" fmla="*/ 124 h 124"/>
                <a:gd name="T6" fmla="*/ 0 w 97"/>
                <a:gd name="T7" fmla="*/ 124 h 124"/>
                <a:gd name="T8" fmla="*/ 0 w 97"/>
                <a:gd name="T9" fmla="*/ 0 h 124"/>
                <a:gd name="T10" fmla="*/ 14 w 97"/>
                <a:gd name="T11" fmla="*/ 0 h 124"/>
                <a:gd name="T12" fmla="*/ 14 w 97"/>
                <a:gd name="T13" fmla="*/ 68 h 124"/>
                <a:gd name="T14" fmla="*/ 76 w 97"/>
                <a:gd name="T15" fmla="*/ 0 h 124"/>
                <a:gd name="T16" fmla="*/ 91 w 97"/>
                <a:gd name="T17" fmla="*/ 0 h 124"/>
                <a:gd name="T18" fmla="*/ 47 w 97"/>
                <a:gd name="T19" fmla="*/ 48 h 124"/>
                <a:gd name="T20" fmla="*/ 97 w 97"/>
                <a:gd name="T21" fmla="*/ 124 h 124"/>
                <a:gd name="T22" fmla="*/ 82 w 97"/>
                <a:gd name="T23" fmla="*/ 124 h 124"/>
                <a:gd name="T24" fmla="*/ 38 w 97"/>
                <a:gd name="T25" fmla="*/ 5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24">
                  <a:moveTo>
                    <a:pt x="38" y="57"/>
                  </a:moveTo>
                  <a:lnTo>
                    <a:pt x="14" y="85"/>
                  </a:lnTo>
                  <a:lnTo>
                    <a:pt x="14" y="124"/>
                  </a:lnTo>
                  <a:lnTo>
                    <a:pt x="0" y="124"/>
                  </a:lnTo>
                  <a:lnTo>
                    <a:pt x="0" y="0"/>
                  </a:lnTo>
                  <a:lnTo>
                    <a:pt x="14" y="0"/>
                  </a:lnTo>
                  <a:lnTo>
                    <a:pt x="14" y="68"/>
                  </a:lnTo>
                  <a:lnTo>
                    <a:pt x="76" y="0"/>
                  </a:lnTo>
                  <a:lnTo>
                    <a:pt x="91" y="0"/>
                  </a:lnTo>
                  <a:lnTo>
                    <a:pt x="47" y="48"/>
                  </a:lnTo>
                  <a:lnTo>
                    <a:pt x="97" y="124"/>
                  </a:lnTo>
                  <a:lnTo>
                    <a:pt x="82" y="124"/>
                  </a:lnTo>
                  <a:lnTo>
                    <a:pt x="38" y="5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2">
              <a:extLst>
                <a:ext uri="{FF2B5EF4-FFF2-40B4-BE49-F238E27FC236}">
                  <a16:creationId xmlns:a16="http://schemas.microsoft.com/office/drawing/2014/main" id="{3C74F658-4046-43D7-821E-B57E1764A22A}"/>
                </a:ext>
              </a:extLst>
            </p:cNvPr>
            <p:cNvSpPr>
              <a:spLocks/>
            </p:cNvSpPr>
            <p:nvPr userDrawn="1"/>
          </p:nvSpPr>
          <p:spPr bwMode="auto">
            <a:xfrm>
              <a:off x="5133975" y="4192588"/>
              <a:ext cx="160337" cy="204788"/>
            </a:xfrm>
            <a:custGeom>
              <a:avLst/>
              <a:gdLst>
                <a:gd name="T0" fmla="*/ 0 w 67"/>
                <a:gd name="T1" fmla="*/ 75 h 85"/>
                <a:gd name="T2" fmla="*/ 5 w 67"/>
                <a:gd name="T3" fmla="*/ 69 h 85"/>
                <a:gd name="T4" fmla="*/ 34 w 67"/>
                <a:gd name="T5" fmla="*/ 77 h 85"/>
                <a:gd name="T6" fmla="*/ 59 w 67"/>
                <a:gd name="T7" fmla="*/ 61 h 85"/>
                <a:gd name="T8" fmla="*/ 34 w 67"/>
                <a:gd name="T9" fmla="*/ 45 h 85"/>
                <a:gd name="T10" fmla="*/ 5 w 67"/>
                <a:gd name="T11" fmla="*/ 22 h 85"/>
                <a:gd name="T12" fmla="*/ 34 w 67"/>
                <a:gd name="T13" fmla="*/ 0 h 85"/>
                <a:gd name="T14" fmla="*/ 63 w 67"/>
                <a:gd name="T15" fmla="*/ 8 h 85"/>
                <a:gd name="T16" fmla="*/ 58 w 67"/>
                <a:gd name="T17" fmla="*/ 15 h 85"/>
                <a:gd name="T18" fmla="*/ 34 w 67"/>
                <a:gd name="T19" fmla="*/ 8 h 85"/>
                <a:gd name="T20" fmla="*/ 13 w 67"/>
                <a:gd name="T21" fmla="*/ 22 h 85"/>
                <a:gd name="T22" fmla="*/ 36 w 67"/>
                <a:gd name="T23" fmla="*/ 37 h 85"/>
                <a:gd name="T24" fmla="*/ 67 w 67"/>
                <a:gd name="T25" fmla="*/ 61 h 85"/>
                <a:gd name="T26" fmla="*/ 34 w 67"/>
                <a:gd name="T27" fmla="*/ 85 h 85"/>
                <a:gd name="T28" fmla="*/ 0 w 67"/>
                <a:gd name="T29"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85">
                  <a:moveTo>
                    <a:pt x="0" y="75"/>
                  </a:moveTo>
                  <a:cubicBezTo>
                    <a:pt x="5" y="69"/>
                    <a:pt x="5" y="69"/>
                    <a:pt x="5" y="69"/>
                  </a:cubicBezTo>
                  <a:cubicBezTo>
                    <a:pt x="15" y="75"/>
                    <a:pt x="24" y="77"/>
                    <a:pt x="34" y="77"/>
                  </a:cubicBezTo>
                  <a:cubicBezTo>
                    <a:pt x="51" y="77"/>
                    <a:pt x="59" y="72"/>
                    <a:pt x="59" y="61"/>
                  </a:cubicBezTo>
                  <a:cubicBezTo>
                    <a:pt x="59" y="49"/>
                    <a:pt x="49" y="48"/>
                    <a:pt x="34" y="45"/>
                  </a:cubicBezTo>
                  <a:cubicBezTo>
                    <a:pt x="16" y="42"/>
                    <a:pt x="5" y="39"/>
                    <a:pt x="5" y="22"/>
                  </a:cubicBezTo>
                  <a:cubicBezTo>
                    <a:pt x="5" y="7"/>
                    <a:pt x="15" y="0"/>
                    <a:pt x="34" y="0"/>
                  </a:cubicBezTo>
                  <a:cubicBezTo>
                    <a:pt x="47" y="0"/>
                    <a:pt x="56" y="3"/>
                    <a:pt x="63" y="8"/>
                  </a:cubicBezTo>
                  <a:cubicBezTo>
                    <a:pt x="58" y="15"/>
                    <a:pt x="58" y="15"/>
                    <a:pt x="58" y="15"/>
                  </a:cubicBezTo>
                  <a:cubicBezTo>
                    <a:pt x="52" y="11"/>
                    <a:pt x="43" y="8"/>
                    <a:pt x="34" y="8"/>
                  </a:cubicBezTo>
                  <a:cubicBezTo>
                    <a:pt x="19" y="8"/>
                    <a:pt x="13" y="12"/>
                    <a:pt x="13" y="22"/>
                  </a:cubicBezTo>
                  <a:cubicBezTo>
                    <a:pt x="13" y="33"/>
                    <a:pt x="22" y="35"/>
                    <a:pt x="36" y="37"/>
                  </a:cubicBezTo>
                  <a:cubicBezTo>
                    <a:pt x="54" y="40"/>
                    <a:pt x="67" y="43"/>
                    <a:pt x="67" y="61"/>
                  </a:cubicBezTo>
                  <a:cubicBezTo>
                    <a:pt x="67" y="77"/>
                    <a:pt x="57" y="85"/>
                    <a:pt x="34" y="85"/>
                  </a:cubicBezTo>
                  <a:cubicBezTo>
                    <a:pt x="22" y="85"/>
                    <a:pt x="11" y="82"/>
                    <a:pt x="0" y="7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3">
              <a:extLst>
                <a:ext uri="{FF2B5EF4-FFF2-40B4-BE49-F238E27FC236}">
                  <a16:creationId xmlns:a16="http://schemas.microsoft.com/office/drawing/2014/main" id="{602C543C-0B72-482A-81C3-40109F6C0B74}"/>
                </a:ext>
              </a:extLst>
            </p:cNvPr>
            <p:cNvSpPr>
              <a:spLocks/>
            </p:cNvSpPr>
            <p:nvPr userDrawn="1"/>
          </p:nvSpPr>
          <p:spPr bwMode="auto">
            <a:xfrm>
              <a:off x="5213350" y="3379788"/>
              <a:ext cx="352425" cy="730250"/>
            </a:xfrm>
            <a:custGeom>
              <a:avLst/>
              <a:gdLst>
                <a:gd name="T0" fmla="*/ 120 w 147"/>
                <a:gd name="T1" fmla="*/ 0 h 303"/>
                <a:gd name="T2" fmla="*/ 0 w 147"/>
                <a:gd name="T3" fmla="*/ 125 h 303"/>
                <a:gd name="T4" fmla="*/ 0 w 147"/>
                <a:gd name="T5" fmla="*/ 303 h 303"/>
                <a:gd name="T6" fmla="*/ 27 w 147"/>
                <a:gd name="T7" fmla="*/ 303 h 303"/>
                <a:gd name="T8" fmla="*/ 27 w 147"/>
                <a:gd name="T9" fmla="*/ 125 h 303"/>
                <a:gd name="T10" fmla="*/ 120 w 147"/>
                <a:gd name="T11" fmla="*/ 26 h 303"/>
                <a:gd name="T12" fmla="*/ 147 w 147"/>
                <a:gd name="T13" fmla="*/ 27 h 303"/>
                <a:gd name="T14" fmla="*/ 147 w 147"/>
                <a:gd name="T15" fmla="*/ 1 h 303"/>
                <a:gd name="T16" fmla="*/ 120 w 147"/>
                <a:gd name="T1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03">
                  <a:moveTo>
                    <a:pt x="120" y="0"/>
                  </a:moveTo>
                  <a:cubicBezTo>
                    <a:pt x="5" y="0"/>
                    <a:pt x="0" y="52"/>
                    <a:pt x="0" y="125"/>
                  </a:cubicBezTo>
                  <a:cubicBezTo>
                    <a:pt x="0" y="303"/>
                    <a:pt x="0" y="303"/>
                    <a:pt x="0" y="303"/>
                  </a:cubicBezTo>
                  <a:cubicBezTo>
                    <a:pt x="27" y="303"/>
                    <a:pt x="27" y="303"/>
                    <a:pt x="27" y="303"/>
                  </a:cubicBezTo>
                  <a:cubicBezTo>
                    <a:pt x="27" y="125"/>
                    <a:pt x="27" y="125"/>
                    <a:pt x="27" y="125"/>
                  </a:cubicBezTo>
                  <a:cubicBezTo>
                    <a:pt x="27" y="70"/>
                    <a:pt x="25" y="26"/>
                    <a:pt x="120" y="26"/>
                  </a:cubicBezTo>
                  <a:cubicBezTo>
                    <a:pt x="130" y="26"/>
                    <a:pt x="139" y="26"/>
                    <a:pt x="147" y="27"/>
                  </a:cubicBezTo>
                  <a:cubicBezTo>
                    <a:pt x="147" y="1"/>
                    <a:pt x="147" y="1"/>
                    <a:pt x="147" y="1"/>
                  </a:cubicBezTo>
                  <a:cubicBezTo>
                    <a:pt x="139" y="1"/>
                    <a:pt x="130" y="0"/>
                    <a:pt x="1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4">
              <a:extLst>
                <a:ext uri="{FF2B5EF4-FFF2-40B4-BE49-F238E27FC236}">
                  <a16:creationId xmlns:a16="http://schemas.microsoft.com/office/drawing/2014/main" id="{CF467010-8FDA-4A2D-9686-3EE6030767C2}"/>
                </a:ext>
              </a:extLst>
            </p:cNvPr>
            <p:cNvSpPr>
              <a:spLocks/>
            </p:cNvSpPr>
            <p:nvPr userDrawn="1"/>
          </p:nvSpPr>
          <p:spPr bwMode="auto">
            <a:xfrm>
              <a:off x="2281238" y="3394076"/>
              <a:ext cx="582612" cy="730250"/>
            </a:xfrm>
            <a:custGeom>
              <a:avLst/>
              <a:gdLst>
                <a:gd name="T0" fmla="*/ 0 w 243"/>
                <a:gd name="T1" fmla="*/ 181 h 303"/>
                <a:gd name="T2" fmla="*/ 0 w 243"/>
                <a:gd name="T3" fmla="*/ 0 h 303"/>
                <a:gd name="T4" fmla="*/ 28 w 243"/>
                <a:gd name="T5" fmla="*/ 0 h 303"/>
                <a:gd name="T6" fmla="*/ 28 w 243"/>
                <a:gd name="T7" fmla="*/ 182 h 303"/>
                <a:gd name="T8" fmla="*/ 123 w 243"/>
                <a:gd name="T9" fmla="*/ 278 h 303"/>
                <a:gd name="T10" fmla="*/ 216 w 243"/>
                <a:gd name="T11" fmla="*/ 179 h 303"/>
                <a:gd name="T12" fmla="*/ 216 w 243"/>
                <a:gd name="T13" fmla="*/ 0 h 303"/>
                <a:gd name="T14" fmla="*/ 243 w 243"/>
                <a:gd name="T15" fmla="*/ 0 h 303"/>
                <a:gd name="T16" fmla="*/ 243 w 243"/>
                <a:gd name="T17" fmla="*/ 179 h 303"/>
                <a:gd name="T18" fmla="*/ 123 w 243"/>
                <a:gd name="T19" fmla="*/ 303 h 303"/>
                <a:gd name="T20" fmla="*/ 0 w 243"/>
                <a:gd name="T21" fmla="*/ 18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3" h="303">
                  <a:moveTo>
                    <a:pt x="0" y="181"/>
                  </a:moveTo>
                  <a:cubicBezTo>
                    <a:pt x="0" y="0"/>
                    <a:pt x="0" y="0"/>
                    <a:pt x="0" y="0"/>
                  </a:cubicBezTo>
                  <a:cubicBezTo>
                    <a:pt x="28" y="0"/>
                    <a:pt x="28" y="0"/>
                    <a:pt x="28" y="0"/>
                  </a:cubicBezTo>
                  <a:cubicBezTo>
                    <a:pt x="28" y="182"/>
                    <a:pt x="28" y="182"/>
                    <a:pt x="28" y="182"/>
                  </a:cubicBezTo>
                  <a:cubicBezTo>
                    <a:pt x="28" y="234"/>
                    <a:pt x="27" y="278"/>
                    <a:pt x="123" y="278"/>
                  </a:cubicBezTo>
                  <a:cubicBezTo>
                    <a:pt x="218" y="278"/>
                    <a:pt x="216" y="234"/>
                    <a:pt x="216" y="179"/>
                  </a:cubicBezTo>
                  <a:cubicBezTo>
                    <a:pt x="216" y="0"/>
                    <a:pt x="216" y="0"/>
                    <a:pt x="216" y="0"/>
                  </a:cubicBezTo>
                  <a:cubicBezTo>
                    <a:pt x="243" y="0"/>
                    <a:pt x="243" y="0"/>
                    <a:pt x="243" y="0"/>
                  </a:cubicBezTo>
                  <a:cubicBezTo>
                    <a:pt x="243" y="179"/>
                    <a:pt x="243" y="179"/>
                    <a:pt x="243" y="179"/>
                  </a:cubicBezTo>
                  <a:cubicBezTo>
                    <a:pt x="243" y="252"/>
                    <a:pt x="238" y="303"/>
                    <a:pt x="123" y="303"/>
                  </a:cubicBezTo>
                  <a:cubicBezTo>
                    <a:pt x="7" y="303"/>
                    <a:pt x="0" y="252"/>
                    <a:pt x="0" y="18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5">
              <a:extLst>
                <a:ext uri="{FF2B5EF4-FFF2-40B4-BE49-F238E27FC236}">
                  <a16:creationId xmlns:a16="http://schemas.microsoft.com/office/drawing/2014/main" id="{712681F6-4BBB-445D-834F-A0B7158FF7A5}"/>
                </a:ext>
              </a:extLst>
            </p:cNvPr>
            <p:cNvSpPr>
              <a:spLocks/>
            </p:cNvSpPr>
            <p:nvPr userDrawn="1"/>
          </p:nvSpPr>
          <p:spPr bwMode="auto">
            <a:xfrm>
              <a:off x="2973388" y="3379788"/>
              <a:ext cx="581025" cy="730250"/>
            </a:xfrm>
            <a:custGeom>
              <a:avLst/>
              <a:gdLst>
                <a:gd name="T0" fmla="*/ 242 w 242"/>
                <a:gd name="T1" fmla="*/ 122 h 303"/>
                <a:gd name="T2" fmla="*/ 242 w 242"/>
                <a:gd name="T3" fmla="*/ 303 h 303"/>
                <a:gd name="T4" fmla="*/ 215 w 242"/>
                <a:gd name="T5" fmla="*/ 303 h 303"/>
                <a:gd name="T6" fmla="*/ 215 w 242"/>
                <a:gd name="T7" fmla="*/ 122 h 303"/>
                <a:gd name="T8" fmla="*/ 120 w 242"/>
                <a:gd name="T9" fmla="*/ 26 h 303"/>
                <a:gd name="T10" fmla="*/ 27 w 242"/>
                <a:gd name="T11" fmla="*/ 125 h 303"/>
                <a:gd name="T12" fmla="*/ 27 w 242"/>
                <a:gd name="T13" fmla="*/ 303 h 303"/>
                <a:gd name="T14" fmla="*/ 0 w 242"/>
                <a:gd name="T15" fmla="*/ 303 h 303"/>
                <a:gd name="T16" fmla="*/ 0 w 242"/>
                <a:gd name="T17" fmla="*/ 125 h 303"/>
                <a:gd name="T18" fmla="*/ 120 w 242"/>
                <a:gd name="T19" fmla="*/ 0 h 303"/>
                <a:gd name="T20" fmla="*/ 242 w 242"/>
                <a:gd name="T21" fmla="*/ 12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303">
                  <a:moveTo>
                    <a:pt x="242" y="122"/>
                  </a:moveTo>
                  <a:cubicBezTo>
                    <a:pt x="242" y="303"/>
                    <a:pt x="242" y="303"/>
                    <a:pt x="242" y="303"/>
                  </a:cubicBezTo>
                  <a:cubicBezTo>
                    <a:pt x="215" y="303"/>
                    <a:pt x="215" y="303"/>
                    <a:pt x="215" y="303"/>
                  </a:cubicBezTo>
                  <a:cubicBezTo>
                    <a:pt x="215" y="122"/>
                    <a:pt x="215" y="122"/>
                    <a:pt x="215" y="122"/>
                  </a:cubicBezTo>
                  <a:cubicBezTo>
                    <a:pt x="215" y="70"/>
                    <a:pt x="215" y="26"/>
                    <a:pt x="120" y="26"/>
                  </a:cubicBezTo>
                  <a:cubicBezTo>
                    <a:pt x="25" y="26"/>
                    <a:pt x="27" y="70"/>
                    <a:pt x="27" y="125"/>
                  </a:cubicBezTo>
                  <a:cubicBezTo>
                    <a:pt x="27" y="303"/>
                    <a:pt x="27" y="303"/>
                    <a:pt x="27" y="303"/>
                  </a:cubicBezTo>
                  <a:cubicBezTo>
                    <a:pt x="0" y="303"/>
                    <a:pt x="0" y="303"/>
                    <a:pt x="0" y="303"/>
                  </a:cubicBezTo>
                  <a:cubicBezTo>
                    <a:pt x="0" y="125"/>
                    <a:pt x="0" y="125"/>
                    <a:pt x="0" y="125"/>
                  </a:cubicBezTo>
                  <a:cubicBezTo>
                    <a:pt x="0" y="52"/>
                    <a:pt x="5" y="0"/>
                    <a:pt x="120" y="0"/>
                  </a:cubicBezTo>
                  <a:cubicBezTo>
                    <a:pt x="235" y="0"/>
                    <a:pt x="242" y="52"/>
                    <a:pt x="242" y="1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16">
              <a:extLst>
                <a:ext uri="{FF2B5EF4-FFF2-40B4-BE49-F238E27FC236}">
                  <a16:creationId xmlns:a16="http://schemas.microsoft.com/office/drawing/2014/main" id="{399A461A-9060-41DA-9839-4ECF67A7FF89}"/>
                </a:ext>
              </a:extLst>
            </p:cNvPr>
            <p:cNvSpPr>
              <a:spLocks noChangeArrowheads="1"/>
            </p:cNvSpPr>
            <p:nvPr userDrawn="1"/>
          </p:nvSpPr>
          <p:spPr bwMode="auto">
            <a:xfrm>
              <a:off x="3676650" y="3397251"/>
              <a:ext cx="61912" cy="7127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7">
              <a:extLst>
                <a:ext uri="{FF2B5EF4-FFF2-40B4-BE49-F238E27FC236}">
                  <a16:creationId xmlns:a16="http://schemas.microsoft.com/office/drawing/2014/main" id="{263C464E-C18C-4330-8F6A-E817C9584E7F}"/>
                </a:ext>
              </a:extLst>
            </p:cNvPr>
            <p:cNvSpPr>
              <a:spLocks noEditPoints="1"/>
            </p:cNvSpPr>
            <p:nvPr userDrawn="1"/>
          </p:nvSpPr>
          <p:spPr bwMode="auto">
            <a:xfrm>
              <a:off x="3857625" y="3397251"/>
              <a:ext cx="573087" cy="712788"/>
            </a:xfrm>
            <a:custGeom>
              <a:avLst/>
              <a:gdLst>
                <a:gd name="T0" fmla="*/ 0 w 239"/>
                <a:gd name="T1" fmla="*/ 0 h 296"/>
                <a:gd name="T2" fmla="*/ 139 w 239"/>
                <a:gd name="T3" fmla="*/ 0 h 296"/>
                <a:gd name="T4" fmla="*/ 239 w 239"/>
                <a:gd name="T5" fmla="*/ 95 h 296"/>
                <a:gd name="T6" fmla="*/ 139 w 239"/>
                <a:gd name="T7" fmla="*/ 193 h 296"/>
                <a:gd name="T8" fmla="*/ 27 w 239"/>
                <a:gd name="T9" fmla="*/ 193 h 296"/>
                <a:gd name="T10" fmla="*/ 27 w 239"/>
                <a:gd name="T11" fmla="*/ 296 h 296"/>
                <a:gd name="T12" fmla="*/ 0 w 239"/>
                <a:gd name="T13" fmla="*/ 296 h 296"/>
                <a:gd name="T14" fmla="*/ 0 w 239"/>
                <a:gd name="T15" fmla="*/ 0 h 296"/>
                <a:gd name="T16" fmla="*/ 139 w 239"/>
                <a:gd name="T17" fmla="*/ 167 h 296"/>
                <a:gd name="T18" fmla="*/ 211 w 239"/>
                <a:gd name="T19" fmla="*/ 96 h 296"/>
                <a:gd name="T20" fmla="*/ 138 w 239"/>
                <a:gd name="T21" fmla="*/ 26 h 296"/>
                <a:gd name="T22" fmla="*/ 27 w 239"/>
                <a:gd name="T23" fmla="*/ 26 h 296"/>
                <a:gd name="T24" fmla="*/ 27 w 239"/>
                <a:gd name="T25" fmla="*/ 167 h 296"/>
                <a:gd name="T26" fmla="*/ 139 w 239"/>
                <a:gd name="T27" fmla="*/ 16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9" h="296">
                  <a:moveTo>
                    <a:pt x="0" y="0"/>
                  </a:moveTo>
                  <a:cubicBezTo>
                    <a:pt x="139" y="0"/>
                    <a:pt x="139" y="0"/>
                    <a:pt x="139" y="0"/>
                  </a:cubicBezTo>
                  <a:cubicBezTo>
                    <a:pt x="208" y="0"/>
                    <a:pt x="239" y="34"/>
                    <a:pt x="239" y="95"/>
                  </a:cubicBezTo>
                  <a:cubicBezTo>
                    <a:pt x="239" y="156"/>
                    <a:pt x="208" y="193"/>
                    <a:pt x="139" y="193"/>
                  </a:cubicBezTo>
                  <a:cubicBezTo>
                    <a:pt x="27" y="193"/>
                    <a:pt x="27" y="193"/>
                    <a:pt x="27" y="193"/>
                  </a:cubicBezTo>
                  <a:cubicBezTo>
                    <a:pt x="27" y="296"/>
                    <a:pt x="27" y="296"/>
                    <a:pt x="27" y="296"/>
                  </a:cubicBezTo>
                  <a:cubicBezTo>
                    <a:pt x="0" y="296"/>
                    <a:pt x="0" y="296"/>
                    <a:pt x="0" y="296"/>
                  </a:cubicBezTo>
                  <a:lnTo>
                    <a:pt x="0" y="0"/>
                  </a:lnTo>
                  <a:close/>
                  <a:moveTo>
                    <a:pt x="139" y="167"/>
                  </a:moveTo>
                  <a:cubicBezTo>
                    <a:pt x="187" y="167"/>
                    <a:pt x="211" y="143"/>
                    <a:pt x="211" y="96"/>
                  </a:cubicBezTo>
                  <a:cubicBezTo>
                    <a:pt x="211" y="49"/>
                    <a:pt x="185" y="26"/>
                    <a:pt x="138" y="26"/>
                  </a:cubicBezTo>
                  <a:cubicBezTo>
                    <a:pt x="27" y="26"/>
                    <a:pt x="27" y="26"/>
                    <a:pt x="27" y="26"/>
                  </a:cubicBezTo>
                  <a:cubicBezTo>
                    <a:pt x="27" y="167"/>
                    <a:pt x="27" y="167"/>
                    <a:pt x="27" y="167"/>
                  </a:cubicBezTo>
                  <a:lnTo>
                    <a:pt x="139" y="16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8">
              <a:extLst>
                <a:ext uri="{FF2B5EF4-FFF2-40B4-BE49-F238E27FC236}">
                  <a16:creationId xmlns:a16="http://schemas.microsoft.com/office/drawing/2014/main" id="{BA3EDC79-511C-483A-AE43-8F87F16342DD}"/>
                </a:ext>
              </a:extLst>
            </p:cNvPr>
            <p:cNvSpPr>
              <a:spLocks noEditPoints="1"/>
            </p:cNvSpPr>
            <p:nvPr userDrawn="1"/>
          </p:nvSpPr>
          <p:spPr bwMode="auto">
            <a:xfrm>
              <a:off x="4505325" y="3378201"/>
              <a:ext cx="614362" cy="746125"/>
            </a:xfrm>
            <a:custGeom>
              <a:avLst/>
              <a:gdLst>
                <a:gd name="T0" fmla="*/ 0 w 256"/>
                <a:gd name="T1" fmla="*/ 155 h 310"/>
                <a:gd name="T2" fmla="*/ 137 w 256"/>
                <a:gd name="T3" fmla="*/ 0 h 310"/>
                <a:gd name="T4" fmla="*/ 256 w 256"/>
                <a:gd name="T5" fmla="*/ 160 h 310"/>
                <a:gd name="T6" fmla="*/ 27 w 256"/>
                <a:gd name="T7" fmla="*/ 160 h 310"/>
                <a:gd name="T8" fmla="*/ 139 w 256"/>
                <a:gd name="T9" fmla="*/ 286 h 310"/>
                <a:gd name="T10" fmla="*/ 236 w 256"/>
                <a:gd name="T11" fmla="*/ 254 h 310"/>
                <a:gd name="T12" fmla="*/ 251 w 256"/>
                <a:gd name="T13" fmla="*/ 274 h 310"/>
                <a:gd name="T14" fmla="*/ 139 w 256"/>
                <a:gd name="T15" fmla="*/ 310 h 310"/>
                <a:gd name="T16" fmla="*/ 0 w 256"/>
                <a:gd name="T17" fmla="*/ 155 h 310"/>
                <a:gd name="T18" fmla="*/ 27 w 256"/>
                <a:gd name="T19" fmla="*/ 135 h 310"/>
                <a:gd name="T20" fmla="*/ 229 w 256"/>
                <a:gd name="T21" fmla="*/ 135 h 310"/>
                <a:gd name="T22" fmla="*/ 136 w 256"/>
                <a:gd name="T23" fmla="*/ 25 h 310"/>
                <a:gd name="T24" fmla="*/ 27 w 256"/>
                <a:gd name="T25" fmla="*/ 13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 h="310">
                  <a:moveTo>
                    <a:pt x="0" y="155"/>
                  </a:moveTo>
                  <a:cubicBezTo>
                    <a:pt x="0" y="68"/>
                    <a:pt x="25" y="0"/>
                    <a:pt x="137" y="0"/>
                  </a:cubicBezTo>
                  <a:cubicBezTo>
                    <a:pt x="252" y="0"/>
                    <a:pt x="256" y="78"/>
                    <a:pt x="256" y="160"/>
                  </a:cubicBezTo>
                  <a:cubicBezTo>
                    <a:pt x="27" y="160"/>
                    <a:pt x="27" y="160"/>
                    <a:pt x="27" y="160"/>
                  </a:cubicBezTo>
                  <a:cubicBezTo>
                    <a:pt x="27" y="232"/>
                    <a:pt x="45" y="286"/>
                    <a:pt x="139" y="286"/>
                  </a:cubicBezTo>
                  <a:cubicBezTo>
                    <a:pt x="189" y="286"/>
                    <a:pt x="212" y="272"/>
                    <a:pt x="236" y="254"/>
                  </a:cubicBezTo>
                  <a:cubicBezTo>
                    <a:pt x="251" y="274"/>
                    <a:pt x="251" y="274"/>
                    <a:pt x="251" y="274"/>
                  </a:cubicBezTo>
                  <a:cubicBezTo>
                    <a:pt x="224" y="294"/>
                    <a:pt x="192" y="310"/>
                    <a:pt x="139" y="310"/>
                  </a:cubicBezTo>
                  <a:cubicBezTo>
                    <a:pt x="22" y="310"/>
                    <a:pt x="0" y="242"/>
                    <a:pt x="0" y="155"/>
                  </a:cubicBezTo>
                  <a:close/>
                  <a:moveTo>
                    <a:pt x="27" y="135"/>
                  </a:moveTo>
                  <a:cubicBezTo>
                    <a:pt x="229" y="135"/>
                    <a:pt x="229" y="135"/>
                    <a:pt x="229" y="135"/>
                  </a:cubicBezTo>
                  <a:cubicBezTo>
                    <a:pt x="226" y="76"/>
                    <a:pt x="223" y="25"/>
                    <a:pt x="136" y="25"/>
                  </a:cubicBezTo>
                  <a:cubicBezTo>
                    <a:pt x="53" y="25"/>
                    <a:pt x="30" y="70"/>
                    <a:pt x="27" y="1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9">
              <a:extLst>
                <a:ext uri="{FF2B5EF4-FFF2-40B4-BE49-F238E27FC236}">
                  <a16:creationId xmlns:a16="http://schemas.microsoft.com/office/drawing/2014/main" id="{DE9FEF45-3930-476F-AA2F-C96BD95155CD}"/>
                </a:ext>
              </a:extLst>
            </p:cNvPr>
            <p:cNvSpPr>
              <a:spLocks/>
            </p:cNvSpPr>
            <p:nvPr userDrawn="1"/>
          </p:nvSpPr>
          <p:spPr bwMode="auto">
            <a:xfrm>
              <a:off x="1855788" y="3394076"/>
              <a:ext cx="312737" cy="873125"/>
            </a:xfrm>
            <a:custGeom>
              <a:avLst/>
              <a:gdLst>
                <a:gd name="T0" fmla="*/ 10 w 130"/>
                <a:gd name="T1" fmla="*/ 362 h 362"/>
                <a:gd name="T2" fmla="*/ 130 w 130"/>
                <a:gd name="T3" fmla="*/ 237 h 362"/>
                <a:gd name="T4" fmla="*/ 130 w 130"/>
                <a:gd name="T5" fmla="*/ 0 h 362"/>
                <a:gd name="T6" fmla="*/ 103 w 130"/>
                <a:gd name="T7" fmla="*/ 0 h 362"/>
                <a:gd name="T8" fmla="*/ 103 w 130"/>
                <a:gd name="T9" fmla="*/ 237 h 362"/>
                <a:gd name="T10" fmla="*/ 10 w 130"/>
                <a:gd name="T11" fmla="*/ 336 h 362"/>
                <a:gd name="T12" fmla="*/ 0 w 130"/>
                <a:gd name="T13" fmla="*/ 336 h 362"/>
                <a:gd name="T14" fmla="*/ 0 w 130"/>
                <a:gd name="T15" fmla="*/ 361 h 362"/>
                <a:gd name="T16" fmla="*/ 10 w 130"/>
                <a:gd name="T17"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362">
                  <a:moveTo>
                    <a:pt x="10" y="362"/>
                  </a:moveTo>
                  <a:cubicBezTo>
                    <a:pt x="126" y="362"/>
                    <a:pt x="130" y="310"/>
                    <a:pt x="130" y="237"/>
                  </a:cubicBezTo>
                  <a:cubicBezTo>
                    <a:pt x="130" y="0"/>
                    <a:pt x="130" y="0"/>
                    <a:pt x="130" y="0"/>
                  </a:cubicBezTo>
                  <a:cubicBezTo>
                    <a:pt x="103" y="0"/>
                    <a:pt x="103" y="0"/>
                    <a:pt x="103" y="0"/>
                  </a:cubicBezTo>
                  <a:cubicBezTo>
                    <a:pt x="103" y="237"/>
                    <a:pt x="103" y="237"/>
                    <a:pt x="103" y="237"/>
                  </a:cubicBezTo>
                  <a:cubicBezTo>
                    <a:pt x="103" y="292"/>
                    <a:pt x="105" y="336"/>
                    <a:pt x="10" y="336"/>
                  </a:cubicBezTo>
                  <a:cubicBezTo>
                    <a:pt x="7" y="336"/>
                    <a:pt x="3" y="336"/>
                    <a:pt x="0" y="336"/>
                  </a:cubicBezTo>
                  <a:cubicBezTo>
                    <a:pt x="0" y="361"/>
                    <a:pt x="0" y="361"/>
                    <a:pt x="0" y="361"/>
                  </a:cubicBezTo>
                  <a:cubicBezTo>
                    <a:pt x="3" y="362"/>
                    <a:pt x="7" y="362"/>
                    <a:pt x="10" y="3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20">
              <a:extLst>
                <a:ext uri="{FF2B5EF4-FFF2-40B4-BE49-F238E27FC236}">
                  <a16:creationId xmlns:a16="http://schemas.microsoft.com/office/drawing/2014/main" id="{524DBCB1-1B70-473A-83D4-52B6E2D32B4A}"/>
                </a:ext>
              </a:extLst>
            </p:cNvPr>
            <p:cNvSpPr>
              <a:spLocks noEditPoints="1"/>
            </p:cNvSpPr>
            <p:nvPr userDrawn="1"/>
          </p:nvSpPr>
          <p:spPr bwMode="auto">
            <a:xfrm>
              <a:off x="5373688" y="4022726"/>
              <a:ext cx="90487" cy="92075"/>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2 h 38"/>
                <a:gd name="T12" fmla="*/ 3 w 38"/>
                <a:gd name="T13" fmla="*/ 19 h 38"/>
                <a:gd name="T14" fmla="*/ 19 w 38"/>
                <a:gd name="T15" fmla="*/ 35 h 38"/>
                <a:gd name="T16" fmla="*/ 36 w 38"/>
                <a:gd name="T17" fmla="*/ 19 h 38"/>
                <a:gd name="T18" fmla="*/ 19 w 38"/>
                <a:gd name="T19"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8"/>
                    <a:pt x="9" y="0"/>
                    <a:pt x="19" y="0"/>
                  </a:cubicBezTo>
                  <a:cubicBezTo>
                    <a:pt x="30" y="0"/>
                    <a:pt x="38" y="8"/>
                    <a:pt x="38" y="19"/>
                  </a:cubicBezTo>
                  <a:cubicBezTo>
                    <a:pt x="38" y="29"/>
                    <a:pt x="30" y="38"/>
                    <a:pt x="19" y="38"/>
                  </a:cubicBezTo>
                  <a:close/>
                  <a:moveTo>
                    <a:pt x="19" y="2"/>
                  </a:moveTo>
                  <a:cubicBezTo>
                    <a:pt x="10" y="2"/>
                    <a:pt x="3" y="10"/>
                    <a:pt x="3" y="19"/>
                  </a:cubicBezTo>
                  <a:cubicBezTo>
                    <a:pt x="3" y="28"/>
                    <a:pt x="10" y="35"/>
                    <a:pt x="19" y="35"/>
                  </a:cubicBezTo>
                  <a:cubicBezTo>
                    <a:pt x="28" y="35"/>
                    <a:pt x="36" y="28"/>
                    <a:pt x="36" y="19"/>
                  </a:cubicBezTo>
                  <a:cubicBezTo>
                    <a:pt x="36" y="10"/>
                    <a:pt x="28" y="2"/>
                    <a:pt x="19"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1">
              <a:extLst>
                <a:ext uri="{FF2B5EF4-FFF2-40B4-BE49-F238E27FC236}">
                  <a16:creationId xmlns:a16="http://schemas.microsoft.com/office/drawing/2014/main" id="{EF3D6A59-1A3E-4EA6-987D-D03885F30276}"/>
                </a:ext>
              </a:extLst>
            </p:cNvPr>
            <p:cNvSpPr>
              <a:spLocks noEditPoints="1"/>
            </p:cNvSpPr>
            <p:nvPr userDrawn="1"/>
          </p:nvSpPr>
          <p:spPr bwMode="auto">
            <a:xfrm>
              <a:off x="5402263" y="4041776"/>
              <a:ext cx="41275" cy="53975"/>
            </a:xfrm>
            <a:custGeom>
              <a:avLst/>
              <a:gdLst>
                <a:gd name="T0" fmla="*/ 8 w 17"/>
                <a:gd name="T1" fmla="*/ 13 h 22"/>
                <a:gd name="T2" fmla="*/ 2 w 17"/>
                <a:gd name="T3" fmla="*/ 13 h 22"/>
                <a:gd name="T4" fmla="*/ 2 w 17"/>
                <a:gd name="T5" fmla="*/ 22 h 22"/>
                <a:gd name="T6" fmla="*/ 0 w 17"/>
                <a:gd name="T7" fmla="*/ 22 h 22"/>
                <a:gd name="T8" fmla="*/ 0 w 17"/>
                <a:gd name="T9" fmla="*/ 0 h 22"/>
                <a:gd name="T10" fmla="*/ 9 w 17"/>
                <a:gd name="T11" fmla="*/ 0 h 22"/>
                <a:gd name="T12" fmla="*/ 17 w 17"/>
                <a:gd name="T13" fmla="*/ 7 h 22"/>
                <a:gd name="T14" fmla="*/ 12 w 17"/>
                <a:gd name="T15" fmla="*/ 13 h 22"/>
                <a:gd name="T16" fmla="*/ 16 w 17"/>
                <a:gd name="T17" fmla="*/ 22 h 22"/>
                <a:gd name="T18" fmla="*/ 13 w 17"/>
                <a:gd name="T19" fmla="*/ 22 h 22"/>
                <a:gd name="T20" fmla="*/ 8 w 17"/>
                <a:gd name="T21" fmla="*/ 13 h 22"/>
                <a:gd name="T22" fmla="*/ 9 w 17"/>
                <a:gd name="T23" fmla="*/ 11 h 22"/>
                <a:gd name="T24" fmla="*/ 14 w 17"/>
                <a:gd name="T25" fmla="*/ 7 h 22"/>
                <a:gd name="T26" fmla="*/ 9 w 17"/>
                <a:gd name="T27" fmla="*/ 3 h 22"/>
                <a:gd name="T28" fmla="*/ 2 w 17"/>
                <a:gd name="T29" fmla="*/ 3 h 22"/>
                <a:gd name="T30" fmla="*/ 2 w 17"/>
                <a:gd name="T31" fmla="*/ 11 h 22"/>
                <a:gd name="T32" fmla="*/ 9 w 17"/>
                <a:gd name="T3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22">
                  <a:moveTo>
                    <a:pt x="8" y="13"/>
                  </a:moveTo>
                  <a:cubicBezTo>
                    <a:pt x="2" y="13"/>
                    <a:pt x="2" y="13"/>
                    <a:pt x="2" y="13"/>
                  </a:cubicBezTo>
                  <a:cubicBezTo>
                    <a:pt x="2" y="22"/>
                    <a:pt x="2" y="22"/>
                    <a:pt x="2" y="22"/>
                  </a:cubicBezTo>
                  <a:cubicBezTo>
                    <a:pt x="0" y="22"/>
                    <a:pt x="0" y="22"/>
                    <a:pt x="0" y="22"/>
                  </a:cubicBezTo>
                  <a:cubicBezTo>
                    <a:pt x="0" y="0"/>
                    <a:pt x="0" y="0"/>
                    <a:pt x="0" y="0"/>
                  </a:cubicBezTo>
                  <a:cubicBezTo>
                    <a:pt x="9" y="0"/>
                    <a:pt x="9" y="0"/>
                    <a:pt x="9" y="0"/>
                  </a:cubicBezTo>
                  <a:cubicBezTo>
                    <a:pt x="15" y="0"/>
                    <a:pt x="17" y="2"/>
                    <a:pt x="17" y="7"/>
                  </a:cubicBezTo>
                  <a:cubicBezTo>
                    <a:pt x="17" y="10"/>
                    <a:pt x="15" y="12"/>
                    <a:pt x="12" y="13"/>
                  </a:cubicBezTo>
                  <a:cubicBezTo>
                    <a:pt x="16" y="22"/>
                    <a:pt x="16" y="22"/>
                    <a:pt x="16" y="22"/>
                  </a:cubicBezTo>
                  <a:cubicBezTo>
                    <a:pt x="13" y="22"/>
                    <a:pt x="13" y="22"/>
                    <a:pt x="13" y="22"/>
                  </a:cubicBezTo>
                  <a:lnTo>
                    <a:pt x="8" y="13"/>
                  </a:lnTo>
                  <a:close/>
                  <a:moveTo>
                    <a:pt x="9" y="11"/>
                  </a:moveTo>
                  <a:cubicBezTo>
                    <a:pt x="12" y="11"/>
                    <a:pt x="14" y="10"/>
                    <a:pt x="14" y="7"/>
                  </a:cubicBezTo>
                  <a:cubicBezTo>
                    <a:pt x="14" y="4"/>
                    <a:pt x="12" y="3"/>
                    <a:pt x="9" y="3"/>
                  </a:cubicBezTo>
                  <a:cubicBezTo>
                    <a:pt x="2" y="3"/>
                    <a:pt x="2" y="3"/>
                    <a:pt x="2" y="3"/>
                  </a:cubicBezTo>
                  <a:cubicBezTo>
                    <a:pt x="2" y="11"/>
                    <a:pt x="2" y="11"/>
                    <a:pt x="2" y="11"/>
                  </a:cubicBezTo>
                  <a:lnTo>
                    <a:pt x="9" y="1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MSIPCMContentMarking" descr="{&quot;HashCode&quot;:817091896,&quot;Placement&quot;:&quot;Footer&quot;}">
            <a:extLst>
              <a:ext uri="{FF2B5EF4-FFF2-40B4-BE49-F238E27FC236}">
                <a16:creationId xmlns:a16="http://schemas.microsoft.com/office/drawing/2014/main" id="{42D26A69-99AE-4B91-AB84-823A524A3A9C}"/>
              </a:ext>
            </a:extLst>
          </p:cNvPr>
          <p:cNvSpPr txBox="1"/>
          <p:nvPr userDrawn="1"/>
        </p:nvSpPr>
        <p:spPr>
          <a:xfrm>
            <a:off x="3984292" y="4932427"/>
            <a:ext cx="1175415" cy="211073"/>
          </a:xfrm>
          <a:prstGeom prst="rect">
            <a:avLst/>
          </a:prstGeom>
          <a:noFill/>
        </p:spPr>
        <p:txBody>
          <a:bodyPr vert="horz" wrap="square" lIns="0" tIns="0" rIns="0" bIns="0" rtlCol="0" anchor="ctr" anchorCtr="1">
            <a:spAutoFit/>
          </a:bodyPr>
          <a:lstStyle/>
          <a:p>
            <a:pPr algn="ctr">
              <a:spcBef>
                <a:spcPts val="0"/>
              </a:spcBef>
              <a:spcAft>
                <a:spcPts val="0"/>
              </a:spcAft>
            </a:pPr>
            <a:r>
              <a:rPr lang="en-US" sz="700">
                <a:solidFill>
                  <a:srgbClr val="000000"/>
                </a:solidFill>
                <a:latin typeface="Calibri" panose="020F0502020204030204" pitchFamily="34" charset="0"/>
              </a:rPr>
              <a:t>Juniper Business Use Only</a:t>
            </a:r>
          </a:p>
        </p:txBody>
      </p:sp>
    </p:spTree>
    <p:extLst>
      <p:ext uri="{BB962C8B-B14F-4D97-AF65-F5344CB8AC3E}">
        <p14:creationId xmlns:p14="http://schemas.microsoft.com/office/powerpoint/2010/main" val="132539694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Lst>
  <p:hf hdr="0" ftr="0" dt="0"/>
  <p:txStyles>
    <p:titleStyle>
      <a:lvl1pPr algn="l" defTabSz="685800" rtl="0" eaLnBrk="1" latinLnBrk="0" hangingPunct="1">
        <a:lnSpc>
          <a:spcPct val="90000"/>
        </a:lnSpc>
        <a:spcBef>
          <a:spcPct val="0"/>
        </a:spcBef>
        <a:buNone/>
        <a:defRPr sz="2200" kern="1200" cap="all" baseline="0">
          <a:solidFill>
            <a:schemeClr val="accent1"/>
          </a:solidFill>
          <a:latin typeface="+mn-lt"/>
          <a:ea typeface="Lato Light" panose="020F0302020204030203" pitchFamily="34" charset="0"/>
          <a:cs typeface="Lato Light" panose="020F0302020204030203" pitchFamily="34" charset="0"/>
        </a:defRPr>
      </a:lvl1pPr>
    </p:titleStyle>
    <p:bodyStyle>
      <a:lvl1pPr marL="0" indent="0" algn="l" defTabSz="685800" rtl="0" eaLnBrk="1" latinLnBrk="0" hangingPunct="1">
        <a:lnSpc>
          <a:spcPct val="95000"/>
        </a:lnSpc>
        <a:spcBef>
          <a:spcPts val="1200"/>
        </a:spcBef>
        <a:buFont typeface="Arial" panose="020B0604020202020204" pitchFamily="34" charset="0"/>
        <a:buNone/>
        <a:defRPr sz="1500" kern="1200">
          <a:solidFill>
            <a:schemeClr val="tx1"/>
          </a:solidFill>
          <a:latin typeface="+mn-lt"/>
          <a:ea typeface="+mn-ea"/>
          <a:cs typeface="+mn-cs"/>
        </a:defRPr>
      </a:lvl1pPr>
      <a:lvl2pPr marL="344488" indent="-171450" algn="l" defTabSz="685800" rtl="0" eaLnBrk="1" latinLnBrk="0" hangingPunct="1">
        <a:lnSpc>
          <a:spcPct val="95000"/>
        </a:lnSpc>
        <a:spcBef>
          <a:spcPts val="375"/>
        </a:spcBef>
        <a:buFont typeface="Arial" panose="020B0604020202020204" pitchFamily="34" charset="0"/>
        <a:buChar char="•"/>
        <a:defRPr sz="1500" kern="1200">
          <a:solidFill>
            <a:schemeClr val="tx1"/>
          </a:solidFill>
          <a:latin typeface="+mn-lt"/>
          <a:ea typeface="+mn-ea"/>
          <a:cs typeface="+mn-cs"/>
        </a:defRPr>
      </a:lvl2pPr>
      <a:lvl3pPr marL="685800" indent="-171450" algn="l" defTabSz="685800" rtl="0" eaLnBrk="1" latinLnBrk="0" hangingPunct="1">
        <a:lnSpc>
          <a:spcPct val="95000"/>
        </a:lnSpc>
        <a:spcBef>
          <a:spcPts val="375"/>
        </a:spcBef>
        <a:buFont typeface="Arial" panose="020B0604020202020204" pitchFamily="34" charset="0"/>
        <a:buChar char="•"/>
        <a:defRPr sz="1200" kern="1200">
          <a:solidFill>
            <a:schemeClr val="tx1"/>
          </a:solidFill>
          <a:latin typeface="+mn-lt"/>
          <a:ea typeface="+mn-ea"/>
          <a:cs typeface="+mn-cs"/>
        </a:defRPr>
      </a:lvl3pPr>
      <a:lvl4pPr marL="969963" indent="-171450" algn="l" defTabSz="685800" rtl="0" eaLnBrk="1" latinLnBrk="0" hangingPunct="1">
        <a:lnSpc>
          <a:spcPct val="95000"/>
        </a:lnSpc>
        <a:spcBef>
          <a:spcPts val="375"/>
        </a:spcBef>
        <a:buFont typeface="Arial" panose="020B0604020202020204" pitchFamily="34" charset="0"/>
        <a:buChar char="•"/>
        <a:defRPr sz="1100" kern="1200">
          <a:solidFill>
            <a:schemeClr val="tx1"/>
          </a:solidFill>
          <a:latin typeface="+mn-lt"/>
          <a:ea typeface="+mn-ea"/>
          <a:cs typeface="+mn-cs"/>
        </a:defRPr>
      </a:lvl4pPr>
      <a:lvl5pPr marL="1316038" indent="-171450" algn="l" defTabSz="685800" rtl="0" eaLnBrk="1" latinLnBrk="0" hangingPunct="1">
        <a:lnSpc>
          <a:spcPct val="95000"/>
        </a:lnSpc>
        <a:spcBef>
          <a:spcPts val="375"/>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p15:clr>
            <a:srgbClr val="F26B43"/>
          </p15:clr>
        </p15:guide>
        <p15:guide id="2" orient="horz" pos="132">
          <p15:clr>
            <a:srgbClr val="F26B43"/>
          </p15:clr>
        </p15:guide>
        <p15:guide id="3" pos="4344">
          <p15:clr>
            <a:srgbClr val="F26B43"/>
          </p15:clr>
        </p15:guide>
        <p15:guide id="4" orient="horz" pos="3107">
          <p15:clr>
            <a:srgbClr val="F26B43"/>
          </p15:clr>
        </p15:guide>
        <p15:guide id="5" pos="2885">
          <p15:clr>
            <a:srgbClr val="F26B43"/>
          </p15:clr>
        </p15:guide>
        <p15:guide id="6" orient="horz" pos="162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5minutejuno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A5662-700B-4BE5-9A4C-FDF59C348068}"/>
              </a:ext>
            </a:extLst>
          </p:cNvPr>
          <p:cNvSpPr>
            <a:spLocks noGrp="1"/>
          </p:cNvSpPr>
          <p:nvPr>
            <p:ph type="ctrTitle"/>
          </p:nvPr>
        </p:nvSpPr>
        <p:spPr>
          <a:xfrm>
            <a:off x="2280492" y="673769"/>
            <a:ext cx="4869455" cy="1698096"/>
          </a:xfrm>
        </p:spPr>
        <p:txBody>
          <a:bodyPr/>
          <a:lstStyle/>
          <a:p>
            <a:pPr>
              <a:lnSpc>
                <a:spcPct val="100000"/>
              </a:lnSpc>
            </a:pPr>
            <a:r>
              <a:rPr lang="en-US" cap="none" dirty="0"/>
              <a:t>Juniper </a:t>
            </a:r>
            <a:r>
              <a:rPr lang="en-US" cap="none" dirty="0" err="1"/>
              <a:t>Apstra</a:t>
            </a:r>
            <a:r>
              <a:rPr lang="en-US" cap="none" dirty="0"/>
              <a:t> 4.2.1</a:t>
            </a:r>
            <a:br>
              <a:rPr lang="en-US" cap="none" dirty="0"/>
            </a:br>
            <a:r>
              <a:rPr lang="en-US" cap="none" dirty="0"/>
              <a:t>EVE-NG Virtual Lab Demo</a:t>
            </a:r>
            <a:br>
              <a:rPr lang="en-US" cap="none" dirty="0"/>
            </a:br>
            <a:r>
              <a:rPr lang="en-US" sz="1500" i="1" cap="none" dirty="0"/>
              <a:t>Video series companion guide</a:t>
            </a:r>
            <a:br>
              <a:rPr lang="en-US" sz="1500" i="1" cap="none" dirty="0"/>
            </a:br>
            <a:br>
              <a:rPr lang="en-US" sz="1500" i="1" cap="none" dirty="0"/>
            </a:br>
            <a:r>
              <a:rPr lang="en-US" sz="1500" b="1">
                <a:highlight>
                  <a:srgbClr val="808080"/>
                </a:highlight>
              </a:rPr>
              <a:t>Video 3: Day-0 Virtual </a:t>
            </a:r>
            <a:r>
              <a:rPr lang="en-US" sz="1500" b="1" dirty="0">
                <a:highlight>
                  <a:srgbClr val="808080"/>
                </a:highlight>
              </a:rPr>
              <a:t>Device Profiles </a:t>
            </a:r>
            <a:r>
              <a:rPr lang="en-US" sz="1500" b="1">
                <a:highlight>
                  <a:srgbClr val="808080"/>
                </a:highlight>
              </a:rPr>
              <a:t>and Agents</a:t>
            </a:r>
            <a:endParaRPr lang="en-US" cap="none" dirty="0">
              <a:highlight>
                <a:srgbClr val="808080"/>
              </a:highlight>
            </a:endParaRPr>
          </a:p>
        </p:txBody>
      </p:sp>
      <p:sp>
        <p:nvSpPr>
          <p:cNvPr id="4" name="Text Placeholder 5">
            <a:extLst>
              <a:ext uri="{FF2B5EF4-FFF2-40B4-BE49-F238E27FC236}">
                <a16:creationId xmlns:a16="http://schemas.microsoft.com/office/drawing/2014/main" id="{54927F54-728A-5F4C-A7D3-C585E1AF398D}"/>
              </a:ext>
            </a:extLst>
          </p:cNvPr>
          <p:cNvSpPr>
            <a:spLocks noGrp="1"/>
          </p:cNvSpPr>
          <p:nvPr>
            <p:ph type="body" sz="quarter" idx="10"/>
          </p:nvPr>
        </p:nvSpPr>
        <p:spPr>
          <a:xfrm>
            <a:off x="2280492" y="2571750"/>
            <a:ext cx="4869455" cy="1787655"/>
          </a:xfrm>
        </p:spPr>
        <p:txBody>
          <a:bodyPr/>
          <a:lstStyle/>
          <a:p>
            <a:pPr>
              <a:lnSpc>
                <a:spcPct val="100000"/>
              </a:lnSpc>
            </a:pPr>
            <a:r>
              <a:rPr lang="en-US" dirty="0"/>
              <a:t>Colin Doyle, Sr. CE AMER</a:t>
            </a:r>
          </a:p>
          <a:p>
            <a:pPr>
              <a:lnSpc>
                <a:spcPct val="100000"/>
              </a:lnSpc>
            </a:pPr>
            <a:r>
              <a:rPr lang="en-US" i="1" dirty="0"/>
              <a:t>See the complete video walkthrough on YouTube at: </a:t>
            </a:r>
            <a:r>
              <a:rPr lang="en-US" i="1" dirty="0">
                <a:hlinkClick r:id="rId3"/>
              </a:rPr>
              <a:t>https://www.youtube.com/@5minutejunos</a:t>
            </a:r>
            <a:endParaRPr lang="en-US" i="1" dirty="0"/>
          </a:p>
          <a:p>
            <a:pPr>
              <a:lnSpc>
                <a:spcPct val="100000"/>
              </a:lnSpc>
            </a:pPr>
            <a:r>
              <a:rPr lang="en-US" i="1" dirty="0"/>
              <a:t>Ask questions at the Juniper Elevate Community using the hashtag #5minutejunos</a:t>
            </a:r>
          </a:p>
        </p:txBody>
      </p:sp>
      <p:sp>
        <p:nvSpPr>
          <p:cNvPr id="5" name="TextBox 4">
            <a:extLst>
              <a:ext uri="{FF2B5EF4-FFF2-40B4-BE49-F238E27FC236}">
                <a16:creationId xmlns:a16="http://schemas.microsoft.com/office/drawing/2014/main" id="{03AA826F-ACDA-1117-FB83-98F80B4F35D9}"/>
              </a:ext>
            </a:extLst>
          </p:cNvPr>
          <p:cNvSpPr txBox="1"/>
          <p:nvPr/>
        </p:nvSpPr>
        <p:spPr>
          <a:xfrm>
            <a:off x="1961619" y="4633301"/>
            <a:ext cx="2840258" cy="461665"/>
          </a:xfrm>
          <a:prstGeom prst="rect">
            <a:avLst/>
          </a:prstGeom>
          <a:noFill/>
        </p:spPr>
        <p:txBody>
          <a:bodyPr wrap="square" rtlCol="0">
            <a:spAutoFit/>
          </a:bodyPr>
          <a:lstStyle/>
          <a:p>
            <a:r>
              <a:rPr lang="en-US" sz="800" dirty="0">
                <a:solidFill>
                  <a:schemeClr val="bg1"/>
                </a:solidFill>
              </a:rPr>
              <a:t>Adapted from v4.0.0 documentation originally compiled by:</a:t>
            </a:r>
            <a:br>
              <a:rPr lang="en-US" sz="800" dirty="0">
                <a:solidFill>
                  <a:schemeClr val="bg1"/>
                </a:solidFill>
              </a:rPr>
            </a:br>
            <a:r>
              <a:rPr lang="en-US" sz="800" dirty="0">
                <a:solidFill>
                  <a:schemeClr val="bg1"/>
                </a:solidFill>
              </a:rPr>
              <a:t>- Raymond Lam, SSE APAC</a:t>
            </a:r>
            <a:br>
              <a:rPr lang="en-US" sz="800" dirty="0">
                <a:solidFill>
                  <a:schemeClr val="bg1"/>
                </a:solidFill>
              </a:rPr>
            </a:br>
            <a:r>
              <a:rPr lang="en-US" sz="800" dirty="0">
                <a:solidFill>
                  <a:schemeClr val="bg1"/>
                </a:solidFill>
              </a:rPr>
              <a:t>- Tony Chan, SSE APAC</a:t>
            </a:r>
          </a:p>
        </p:txBody>
      </p:sp>
    </p:spTree>
    <p:extLst>
      <p:ext uri="{BB962C8B-B14F-4D97-AF65-F5344CB8AC3E}">
        <p14:creationId xmlns:p14="http://schemas.microsoft.com/office/powerpoint/2010/main" val="379004885"/>
      </p:ext>
    </p:extLst>
  </p:cSld>
  <p:clrMapOvr>
    <a:masterClrMapping/>
  </p:clrMapOvr>
  <mc:AlternateContent xmlns:mc="http://schemas.openxmlformats.org/markup-compatibility/2006" xmlns:p14="http://schemas.microsoft.com/office/powerpoint/2010/main">
    <mc:Choice Requires="p14">
      <p:transition spd="slow" p14:dur="2000" advTm="15578"/>
    </mc:Choice>
    <mc:Fallback xmlns="">
      <p:transition spd="slow" advTm="1557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4615583-0163-6D4B-A52B-EE69DFA27D21}"/>
              </a:ext>
            </a:extLst>
          </p:cNvPr>
          <p:cNvPicPr>
            <a:picLocks noChangeAspect="1"/>
          </p:cNvPicPr>
          <p:nvPr/>
        </p:nvPicPr>
        <p:blipFill>
          <a:blip r:embed="rId2"/>
          <a:stretch>
            <a:fillRect/>
          </a:stretch>
        </p:blipFill>
        <p:spPr>
          <a:xfrm>
            <a:off x="4979700" y="2844959"/>
            <a:ext cx="3987731" cy="1917120"/>
          </a:xfrm>
          <a:prstGeom prst="rect">
            <a:avLst/>
          </a:prstGeom>
        </p:spPr>
      </p:pic>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Virtual Device Profile Cloning</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10</a:t>
            </a:fld>
            <a:endParaRPr lang="en-US"/>
          </a:p>
        </p:txBody>
      </p:sp>
      <p:sp>
        <p:nvSpPr>
          <p:cNvPr id="5" name="Rectangle 4">
            <a:extLst>
              <a:ext uri="{FF2B5EF4-FFF2-40B4-BE49-F238E27FC236}">
                <a16:creationId xmlns:a16="http://schemas.microsoft.com/office/drawing/2014/main" id="{B5726E74-C747-787E-DEA1-F326D82EAFE9}"/>
              </a:ext>
            </a:extLst>
          </p:cNvPr>
          <p:cNvSpPr/>
          <p:nvPr/>
        </p:nvSpPr>
        <p:spPr>
          <a:xfrm>
            <a:off x="4034119" y="1141921"/>
            <a:ext cx="5032188" cy="3706158"/>
          </a:xfrm>
          <a:prstGeom prst="rect">
            <a:avLst/>
          </a:prstGeom>
          <a:noFill/>
          <a:ln w="3175">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FF374E-C300-1B29-D18C-93858C44EE1B}"/>
              </a:ext>
            </a:extLst>
          </p:cNvPr>
          <p:cNvSpPr txBox="1"/>
          <p:nvPr/>
        </p:nvSpPr>
        <p:spPr>
          <a:xfrm>
            <a:off x="6126859" y="2844959"/>
            <a:ext cx="846707" cy="253916"/>
          </a:xfrm>
          <a:prstGeom prst="rect">
            <a:avLst/>
          </a:prstGeom>
          <a:noFill/>
        </p:spPr>
        <p:txBody>
          <a:bodyPr wrap="none" rtlCol="0">
            <a:spAutoFit/>
          </a:bodyPr>
          <a:lstStyle/>
          <a:p>
            <a:pPr algn="ctr"/>
            <a:r>
              <a:rPr lang="en-US" sz="1000" dirty="0"/>
              <a:t>Screenshot</a:t>
            </a:r>
          </a:p>
        </p:txBody>
      </p:sp>
      <p:pic>
        <p:nvPicPr>
          <p:cNvPr id="7" name="Picture 6">
            <a:extLst>
              <a:ext uri="{FF2B5EF4-FFF2-40B4-BE49-F238E27FC236}">
                <a16:creationId xmlns:a16="http://schemas.microsoft.com/office/drawing/2014/main" id="{837CCE0F-C2BB-2131-0DAE-D71D58583D45}"/>
              </a:ext>
            </a:extLst>
          </p:cNvPr>
          <p:cNvPicPr>
            <a:picLocks noChangeAspect="1"/>
          </p:cNvPicPr>
          <p:nvPr/>
        </p:nvPicPr>
        <p:blipFill>
          <a:blip r:embed="rId3"/>
          <a:stretch>
            <a:fillRect/>
          </a:stretch>
        </p:blipFill>
        <p:spPr>
          <a:xfrm>
            <a:off x="4031624" y="1141921"/>
            <a:ext cx="4289007" cy="2230543"/>
          </a:xfrm>
          <a:prstGeom prst="rect">
            <a:avLst/>
          </a:prstGeom>
        </p:spPr>
      </p:pic>
      <p:sp>
        <p:nvSpPr>
          <p:cNvPr id="9" name="Content Placeholder 2">
            <a:extLst>
              <a:ext uri="{FF2B5EF4-FFF2-40B4-BE49-F238E27FC236}">
                <a16:creationId xmlns:a16="http://schemas.microsoft.com/office/drawing/2014/main" id="{80C70EAF-CE2A-5BE8-8202-EB52E9EC02FD}"/>
              </a:ext>
            </a:extLst>
          </p:cNvPr>
          <p:cNvSpPr>
            <a:spLocks noGrp="1"/>
          </p:cNvSpPr>
          <p:nvPr>
            <p:ph idx="1"/>
          </p:nvPr>
        </p:nvSpPr>
        <p:spPr>
          <a:xfrm>
            <a:off x="383094" y="1197578"/>
            <a:ext cx="3539767" cy="3706158"/>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From the </a:t>
            </a:r>
            <a:r>
              <a:rPr lang="en-US" sz="1000" b="1" dirty="0">
                <a:solidFill>
                  <a:schemeClr val="bg1">
                    <a:lumMod val="75000"/>
                  </a:schemeClr>
                </a:solidFill>
              </a:rPr>
              <a:t>Device Profile</a:t>
            </a:r>
            <a:r>
              <a:rPr lang="en-US" sz="1000" dirty="0">
                <a:solidFill>
                  <a:schemeClr val="bg1">
                    <a:lumMod val="75000"/>
                  </a:schemeClr>
                </a:solidFill>
              </a:rPr>
              <a:t> view showing the 4 predefined virtual Juniper switch Device Profiles, click the “Clone” button on the </a:t>
            </a:r>
            <a:r>
              <a:rPr lang="en-US" sz="1000" dirty="0" err="1">
                <a:solidFill>
                  <a:schemeClr val="bg1">
                    <a:lumMod val="75000"/>
                  </a:schemeClr>
                </a:solidFill>
              </a:rPr>
              <a:t>vJunos</a:t>
            </a:r>
            <a:r>
              <a:rPr lang="en-US" sz="1000" dirty="0">
                <a:solidFill>
                  <a:schemeClr val="bg1">
                    <a:lumMod val="75000"/>
                  </a:schemeClr>
                </a:solidFill>
              </a:rPr>
              <a:t>-switch row</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On the Summary menu, change the name to </a:t>
            </a:r>
            <a:r>
              <a:rPr lang="en-US" sz="1000" dirty="0" err="1">
                <a:solidFill>
                  <a:schemeClr val="bg1">
                    <a:lumMod val="75000"/>
                  </a:schemeClr>
                </a:solidFill>
              </a:rPr>
              <a:t>vJunos</a:t>
            </a:r>
            <a:r>
              <a:rPr lang="en-US" sz="1000" dirty="0">
                <a:solidFill>
                  <a:schemeClr val="bg1">
                    <a:lumMod val="75000"/>
                  </a:schemeClr>
                </a:solidFill>
              </a:rPr>
              <a:t>-lab</a:t>
            </a:r>
          </a:p>
          <a:p>
            <a:pPr marL="171450" indent="-171450">
              <a:lnSpc>
                <a:spcPct val="100000"/>
              </a:lnSpc>
              <a:spcBef>
                <a:spcPts val="900"/>
              </a:spcBef>
              <a:buFont typeface="Arial" panose="020B0604020202020204" pitchFamily="34" charset="0"/>
              <a:buChar char="•"/>
            </a:pPr>
            <a:r>
              <a:rPr lang="en-US" sz="1000" dirty="0"/>
              <a:t>Select the </a:t>
            </a:r>
            <a:r>
              <a:rPr lang="en-US" sz="1000" b="1" dirty="0"/>
              <a:t>Ports</a:t>
            </a:r>
            <a:r>
              <a:rPr lang="en-US" sz="1000" i="1" dirty="0"/>
              <a:t> </a:t>
            </a:r>
            <a:r>
              <a:rPr lang="en-US" sz="1000" dirty="0"/>
              <a:t>menu option, scroll to the right of the port display, drag the corner bracket to the left until you have only 10 ports, then click port “1” and drag to port 10 to select all ports</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Verify the Display IDs shows the 1-10 range, click the “-” to zero-index the range, then click “Clone”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OPTIONAL: Return to the </a:t>
            </a:r>
            <a:r>
              <a:rPr lang="en-US" sz="1000" b="1" dirty="0">
                <a:solidFill>
                  <a:schemeClr val="bg1">
                    <a:lumMod val="75000"/>
                  </a:schemeClr>
                </a:solidFill>
              </a:rPr>
              <a:t>Device Profiles </a:t>
            </a:r>
            <a:r>
              <a:rPr lang="en-US" sz="1000" dirty="0">
                <a:solidFill>
                  <a:schemeClr val="bg1">
                    <a:lumMod val="75000"/>
                  </a:schemeClr>
                </a:solidFill>
              </a:rPr>
              <a:t>screen, filter for v and manufacturer Juniper, and click the “Clone” button on the </a:t>
            </a:r>
            <a:r>
              <a:rPr lang="en-US" sz="1000" b="1" dirty="0" err="1">
                <a:solidFill>
                  <a:schemeClr val="bg1">
                    <a:lumMod val="75000"/>
                  </a:schemeClr>
                </a:solidFill>
              </a:rPr>
              <a:t>vJunosEvolved</a:t>
            </a:r>
            <a:r>
              <a:rPr lang="en-US" sz="1000" dirty="0">
                <a:solidFill>
                  <a:schemeClr val="bg1">
                    <a:lumMod val="75000"/>
                  </a:schemeClr>
                </a:solidFill>
              </a:rPr>
              <a:t> row</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On the </a:t>
            </a:r>
            <a:r>
              <a:rPr lang="en-US" sz="1000" b="1" dirty="0">
                <a:solidFill>
                  <a:schemeClr val="bg1">
                    <a:lumMod val="75000"/>
                  </a:schemeClr>
                </a:solidFill>
              </a:rPr>
              <a:t>Summary</a:t>
            </a:r>
            <a:r>
              <a:rPr lang="en-US" sz="1000" dirty="0">
                <a:solidFill>
                  <a:schemeClr val="bg1">
                    <a:lumMod val="75000"/>
                  </a:schemeClr>
                </a:solidFill>
              </a:rPr>
              <a:t> menu, change the name to </a:t>
            </a:r>
            <a:r>
              <a:rPr lang="en-US" sz="1000" dirty="0" err="1">
                <a:solidFill>
                  <a:schemeClr val="bg1">
                    <a:lumMod val="75000"/>
                  </a:schemeClr>
                </a:solidFill>
              </a:rPr>
              <a:t>vJunosEvo</a:t>
            </a:r>
            <a:r>
              <a:rPr lang="en-US" sz="1000" dirty="0">
                <a:solidFill>
                  <a:schemeClr val="bg1">
                    <a:lumMod val="75000"/>
                  </a:schemeClr>
                </a:solidFill>
              </a:rPr>
              <a:t>-lab</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Select the </a:t>
            </a:r>
            <a:r>
              <a:rPr lang="en-US" sz="1000" b="1" dirty="0">
                <a:solidFill>
                  <a:schemeClr val="bg1">
                    <a:lumMod val="75000"/>
                  </a:schemeClr>
                </a:solidFill>
              </a:rPr>
              <a:t>Ports</a:t>
            </a:r>
            <a:r>
              <a:rPr lang="en-US" sz="1000" dirty="0">
                <a:solidFill>
                  <a:schemeClr val="bg1">
                    <a:lumMod val="75000"/>
                  </a:schemeClr>
                </a:solidFill>
              </a:rPr>
              <a:t> menu option. No salvaging this one – click the “Delete” button for </a:t>
            </a:r>
            <a:r>
              <a:rPr lang="en-US" sz="1000" b="1" dirty="0">
                <a:solidFill>
                  <a:schemeClr val="bg1">
                    <a:lumMod val="75000"/>
                  </a:schemeClr>
                </a:solidFill>
              </a:rPr>
              <a:t>Panel #1</a:t>
            </a:r>
            <a:r>
              <a:rPr lang="en-US" sz="1000" dirty="0">
                <a:solidFill>
                  <a:schemeClr val="bg1">
                    <a:lumMod val="75000"/>
                  </a:schemeClr>
                </a:solidFill>
              </a:rPr>
              <a:t>, then click the "Add Panel”  button</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Drag the corner bracket to select 12 ports, then click port 1 to open the interface configuration</a:t>
            </a:r>
          </a:p>
        </p:txBody>
      </p:sp>
    </p:spTree>
    <p:extLst>
      <p:ext uri="{BB962C8B-B14F-4D97-AF65-F5344CB8AC3E}">
        <p14:creationId xmlns:p14="http://schemas.microsoft.com/office/powerpoint/2010/main" val="4109567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404DF-12E1-5522-EA00-2A7D383DF4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3BE96B-2870-D757-4933-C13BCD9836F0}"/>
              </a:ext>
            </a:extLst>
          </p:cNvPr>
          <p:cNvSpPr>
            <a:spLocks noGrp="1"/>
          </p:cNvSpPr>
          <p:nvPr>
            <p:ph type="title"/>
          </p:nvPr>
        </p:nvSpPr>
        <p:spPr/>
        <p:txBody>
          <a:bodyPr/>
          <a:lstStyle/>
          <a:p>
            <a:r>
              <a:rPr lang="en-US" cap="none" dirty="0"/>
              <a:t>Virtual Device Profile Cloning</a:t>
            </a:r>
          </a:p>
        </p:txBody>
      </p:sp>
      <p:sp>
        <p:nvSpPr>
          <p:cNvPr id="4" name="Slide Number Placeholder 3">
            <a:extLst>
              <a:ext uri="{FF2B5EF4-FFF2-40B4-BE49-F238E27FC236}">
                <a16:creationId xmlns:a16="http://schemas.microsoft.com/office/drawing/2014/main" id="{CE4FCDBA-2DAB-3A91-1F69-4E44A6832814}"/>
              </a:ext>
            </a:extLst>
          </p:cNvPr>
          <p:cNvSpPr>
            <a:spLocks noGrp="1"/>
          </p:cNvSpPr>
          <p:nvPr>
            <p:ph type="sldNum" sz="quarter" idx="12"/>
          </p:nvPr>
        </p:nvSpPr>
        <p:spPr/>
        <p:txBody>
          <a:bodyPr/>
          <a:lstStyle/>
          <a:p>
            <a:fld id="{911CAEDA-F13C-43B4-B3A8-D3983B745648}" type="slidenum">
              <a:rPr lang="en-US" smtClean="0"/>
              <a:t>11</a:t>
            </a:fld>
            <a:endParaRPr lang="en-US"/>
          </a:p>
        </p:txBody>
      </p:sp>
      <p:sp>
        <p:nvSpPr>
          <p:cNvPr id="6" name="TextBox 5">
            <a:extLst>
              <a:ext uri="{FF2B5EF4-FFF2-40B4-BE49-F238E27FC236}">
                <a16:creationId xmlns:a16="http://schemas.microsoft.com/office/drawing/2014/main" id="{A9485044-4BA3-8B6B-77C7-83B3A9180E64}"/>
              </a:ext>
            </a:extLst>
          </p:cNvPr>
          <p:cNvSpPr txBox="1"/>
          <p:nvPr/>
        </p:nvSpPr>
        <p:spPr>
          <a:xfrm>
            <a:off x="6126859" y="2844959"/>
            <a:ext cx="846707" cy="253916"/>
          </a:xfrm>
          <a:prstGeom prst="rect">
            <a:avLst/>
          </a:prstGeom>
          <a:noFill/>
        </p:spPr>
        <p:txBody>
          <a:bodyPr wrap="none" rtlCol="0">
            <a:spAutoFit/>
          </a:bodyPr>
          <a:lstStyle/>
          <a:p>
            <a:pPr algn="ctr"/>
            <a:r>
              <a:rPr lang="en-US" sz="1000" dirty="0"/>
              <a:t>Screenshot</a:t>
            </a:r>
          </a:p>
        </p:txBody>
      </p:sp>
      <p:sp>
        <p:nvSpPr>
          <p:cNvPr id="9" name="Content Placeholder 2">
            <a:extLst>
              <a:ext uri="{FF2B5EF4-FFF2-40B4-BE49-F238E27FC236}">
                <a16:creationId xmlns:a16="http://schemas.microsoft.com/office/drawing/2014/main" id="{FD973C01-7CDB-9C2D-DB3A-C2C75C181331}"/>
              </a:ext>
            </a:extLst>
          </p:cNvPr>
          <p:cNvSpPr>
            <a:spLocks noGrp="1"/>
          </p:cNvSpPr>
          <p:nvPr>
            <p:ph idx="1"/>
          </p:nvPr>
        </p:nvSpPr>
        <p:spPr>
          <a:xfrm>
            <a:off x="383094" y="1197578"/>
            <a:ext cx="3539767" cy="3706158"/>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From the </a:t>
            </a:r>
            <a:r>
              <a:rPr lang="en-US" sz="1000" b="1" dirty="0">
                <a:solidFill>
                  <a:schemeClr val="bg1">
                    <a:lumMod val="75000"/>
                  </a:schemeClr>
                </a:solidFill>
              </a:rPr>
              <a:t>Device Profile</a:t>
            </a:r>
            <a:r>
              <a:rPr lang="en-US" sz="1000" dirty="0">
                <a:solidFill>
                  <a:schemeClr val="bg1">
                    <a:lumMod val="75000"/>
                  </a:schemeClr>
                </a:solidFill>
              </a:rPr>
              <a:t> view showing the 4 predefined virtual Juniper switch Device Profiles, click the “Clone” button on the </a:t>
            </a:r>
            <a:r>
              <a:rPr lang="en-US" sz="1000" dirty="0" err="1">
                <a:solidFill>
                  <a:schemeClr val="bg1">
                    <a:lumMod val="75000"/>
                  </a:schemeClr>
                </a:solidFill>
              </a:rPr>
              <a:t>vJunos</a:t>
            </a:r>
            <a:r>
              <a:rPr lang="en-US" sz="1000" dirty="0">
                <a:solidFill>
                  <a:schemeClr val="bg1">
                    <a:lumMod val="75000"/>
                  </a:schemeClr>
                </a:solidFill>
              </a:rPr>
              <a:t>-switch row</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On the Summary menu, change the name to </a:t>
            </a:r>
            <a:r>
              <a:rPr lang="en-US" sz="1000" dirty="0" err="1">
                <a:solidFill>
                  <a:schemeClr val="bg1">
                    <a:lumMod val="75000"/>
                  </a:schemeClr>
                </a:solidFill>
              </a:rPr>
              <a:t>vJunos</a:t>
            </a:r>
            <a:r>
              <a:rPr lang="en-US" sz="1000" dirty="0">
                <a:solidFill>
                  <a:schemeClr val="bg1">
                    <a:lumMod val="75000"/>
                  </a:schemeClr>
                </a:solidFill>
              </a:rPr>
              <a:t>-lab</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Select the Ports menu option, scroll to the right of the port display, drag the corner bracket to the left until you have only 10 ports, then click port “1” and drag to port 10 to select all ports</a:t>
            </a:r>
          </a:p>
          <a:p>
            <a:pPr marL="171450" indent="-171450">
              <a:lnSpc>
                <a:spcPct val="100000"/>
              </a:lnSpc>
              <a:spcBef>
                <a:spcPts val="900"/>
              </a:spcBef>
              <a:buFont typeface="Arial" panose="020B0604020202020204" pitchFamily="34" charset="0"/>
              <a:buChar char="•"/>
            </a:pPr>
            <a:r>
              <a:rPr lang="en-US" sz="1000" dirty="0"/>
              <a:t>Verify the </a:t>
            </a:r>
            <a:r>
              <a:rPr lang="en-US" sz="1000" b="1" dirty="0"/>
              <a:t>Display IDs</a:t>
            </a:r>
            <a:r>
              <a:rPr lang="en-US" sz="1000" b="1" i="1" dirty="0"/>
              <a:t> </a:t>
            </a:r>
            <a:r>
              <a:rPr lang="en-US" sz="1000" dirty="0"/>
              <a:t>shows the </a:t>
            </a:r>
            <a:r>
              <a:rPr lang="en-US" sz="1000" b="1" dirty="0"/>
              <a:t>1-10</a:t>
            </a:r>
            <a:r>
              <a:rPr lang="en-US" sz="1000" dirty="0"/>
              <a:t> range, click the “-” to zero-index the range, then click “Clone”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OPTIONAL: Return to the </a:t>
            </a:r>
            <a:r>
              <a:rPr lang="en-US" sz="1000" b="1" dirty="0">
                <a:solidFill>
                  <a:schemeClr val="bg1">
                    <a:lumMod val="75000"/>
                  </a:schemeClr>
                </a:solidFill>
              </a:rPr>
              <a:t>Device Profiles </a:t>
            </a:r>
            <a:r>
              <a:rPr lang="en-US" sz="1000" dirty="0">
                <a:solidFill>
                  <a:schemeClr val="bg1">
                    <a:lumMod val="75000"/>
                  </a:schemeClr>
                </a:solidFill>
              </a:rPr>
              <a:t>screen, filter for v and manufacturer Juniper, and click the “Clone” button on the </a:t>
            </a:r>
            <a:r>
              <a:rPr lang="en-US" sz="1000" b="1" dirty="0" err="1">
                <a:solidFill>
                  <a:schemeClr val="bg1">
                    <a:lumMod val="75000"/>
                  </a:schemeClr>
                </a:solidFill>
              </a:rPr>
              <a:t>vJunosEvolved</a:t>
            </a:r>
            <a:r>
              <a:rPr lang="en-US" sz="1000" dirty="0">
                <a:solidFill>
                  <a:schemeClr val="bg1">
                    <a:lumMod val="75000"/>
                  </a:schemeClr>
                </a:solidFill>
              </a:rPr>
              <a:t> row</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On the </a:t>
            </a:r>
            <a:r>
              <a:rPr lang="en-US" sz="1000" b="1" dirty="0">
                <a:solidFill>
                  <a:schemeClr val="bg1">
                    <a:lumMod val="75000"/>
                  </a:schemeClr>
                </a:solidFill>
              </a:rPr>
              <a:t>Summary</a:t>
            </a:r>
            <a:r>
              <a:rPr lang="en-US" sz="1000" dirty="0">
                <a:solidFill>
                  <a:schemeClr val="bg1">
                    <a:lumMod val="75000"/>
                  </a:schemeClr>
                </a:solidFill>
              </a:rPr>
              <a:t> menu, change the name to </a:t>
            </a:r>
            <a:r>
              <a:rPr lang="en-US" sz="1000" dirty="0" err="1">
                <a:solidFill>
                  <a:schemeClr val="bg1">
                    <a:lumMod val="75000"/>
                  </a:schemeClr>
                </a:solidFill>
              </a:rPr>
              <a:t>vJunosEvo</a:t>
            </a:r>
            <a:r>
              <a:rPr lang="en-US" sz="1000" dirty="0">
                <a:solidFill>
                  <a:schemeClr val="bg1">
                    <a:lumMod val="75000"/>
                  </a:schemeClr>
                </a:solidFill>
              </a:rPr>
              <a:t>-lab</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Select the </a:t>
            </a:r>
            <a:r>
              <a:rPr lang="en-US" sz="1000" b="1" dirty="0">
                <a:solidFill>
                  <a:schemeClr val="bg1">
                    <a:lumMod val="75000"/>
                  </a:schemeClr>
                </a:solidFill>
              </a:rPr>
              <a:t>Ports</a:t>
            </a:r>
            <a:r>
              <a:rPr lang="en-US" sz="1000" dirty="0">
                <a:solidFill>
                  <a:schemeClr val="bg1">
                    <a:lumMod val="75000"/>
                  </a:schemeClr>
                </a:solidFill>
              </a:rPr>
              <a:t> menu option. No salvaging this one – click the “Delete” button for </a:t>
            </a:r>
            <a:r>
              <a:rPr lang="en-US" sz="1000" b="1" dirty="0">
                <a:solidFill>
                  <a:schemeClr val="bg1">
                    <a:lumMod val="75000"/>
                  </a:schemeClr>
                </a:solidFill>
              </a:rPr>
              <a:t>Panel #1</a:t>
            </a:r>
            <a:r>
              <a:rPr lang="en-US" sz="1000" dirty="0">
                <a:solidFill>
                  <a:schemeClr val="bg1">
                    <a:lumMod val="75000"/>
                  </a:schemeClr>
                </a:solidFill>
              </a:rPr>
              <a:t>, then click the "Add Panel”  button</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Drag the corner bracket to select 12 ports, then click port 1 to open the interface configuration</a:t>
            </a:r>
          </a:p>
        </p:txBody>
      </p:sp>
      <p:pic>
        <p:nvPicPr>
          <p:cNvPr id="8" name="Picture 7">
            <a:extLst>
              <a:ext uri="{FF2B5EF4-FFF2-40B4-BE49-F238E27FC236}">
                <a16:creationId xmlns:a16="http://schemas.microsoft.com/office/drawing/2014/main" id="{34573EDB-8199-CE8F-DA50-A523BCCB6165}"/>
              </a:ext>
            </a:extLst>
          </p:cNvPr>
          <p:cNvPicPr>
            <a:picLocks noChangeAspect="1"/>
          </p:cNvPicPr>
          <p:nvPr/>
        </p:nvPicPr>
        <p:blipFill>
          <a:blip r:embed="rId2"/>
          <a:stretch>
            <a:fillRect/>
          </a:stretch>
        </p:blipFill>
        <p:spPr>
          <a:xfrm>
            <a:off x="4447391" y="1330442"/>
            <a:ext cx="4004712" cy="3282950"/>
          </a:xfrm>
          <a:prstGeom prst="rect">
            <a:avLst/>
          </a:prstGeom>
        </p:spPr>
      </p:pic>
    </p:spTree>
    <p:extLst>
      <p:ext uri="{BB962C8B-B14F-4D97-AF65-F5344CB8AC3E}">
        <p14:creationId xmlns:p14="http://schemas.microsoft.com/office/powerpoint/2010/main" val="2754745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Virtual Device Profile Cloning (optional </a:t>
            </a:r>
            <a:r>
              <a:rPr lang="en-US" cap="none" dirty="0" err="1"/>
              <a:t>vEvo</a:t>
            </a:r>
            <a:r>
              <a:rPr lang="en-US" cap="none" dirty="0"/>
              <a:t> Device Profile)</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12</a:t>
            </a:fld>
            <a:endParaRPr lang="en-US"/>
          </a:p>
        </p:txBody>
      </p:sp>
      <p:sp>
        <p:nvSpPr>
          <p:cNvPr id="5" name="Rectangle 4">
            <a:extLst>
              <a:ext uri="{FF2B5EF4-FFF2-40B4-BE49-F238E27FC236}">
                <a16:creationId xmlns:a16="http://schemas.microsoft.com/office/drawing/2014/main" id="{B5726E74-C747-787E-DEA1-F326D82EAFE9}"/>
              </a:ext>
            </a:extLst>
          </p:cNvPr>
          <p:cNvSpPr/>
          <p:nvPr/>
        </p:nvSpPr>
        <p:spPr>
          <a:xfrm>
            <a:off x="4034119" y="1141921"/>
            <a:ext cx="5032188" cy="3706158"/>
          </a:xfrm>
          <a:prstGeom prst="rect">
            <a:avLst/>
          </a:prstGeom>
          <a:noFill/>
          <a:ln w="3175">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FF374E-C300-1B29-D18C-93858C44EE1B}"/>
              </a:ext>
            </a:extLst>
          </p:cNvPr>
          <p:cNvSpPr txBox="1"/>
          <p:nvPr/>
        </p:nvSpPr>
        <p:spPr>
          <a:xfrm>
            <a:off x="6126859" y="2844959"/>
            <a:ext cx="846707" cy="253916"/>
          </a:xfrm>
          <a:prstGeom prst="rect">
            <a:avLst/>
          </a:prstGeom>
          <a:noFill/>
        </p:spPr>
        <p:txBody>
          <a:bodyPr wrap="none" rtlCol="0">
            <a:spAutoFit/>
          </a:bodyPr>
          <a:lstStyle/>
          <a:p>
            <a:pPr algn="ctr"/>
            <a:r>
              <a:rPr lang="en-US" sz="1000" dirty="0"/>
              <a:t>Screenshot</a:t>
            </a:r>
          </a:p>
        </p:txBody>
      </p:sp>
      <p:pic>
        <p:nvPicPr>
          <p:cNvPr id="8" name="Picture 7">
            <a:extLst>
              <a:ext uri="{FF2B5EF4-FFF2-40B4-BE49-F238E27FC236}">
                <a16:creationId xmlns:a16="http://schemas.microsoft.com/office/drawing/2014/main" id="{18CB86BF-7EF2-611D-6B30-422503B75C7C}"/>
              </a:ext>
            </a:extLst>
          </p:cNvPr>
          <p:cNvPicPr>
            <a:picLocks noChangeAspect="1"/>
          </p:cNvPicPr>
          <p:nvPr/>
        </p:nvPicPr>
        <p:blipFill>
          <a:blip r:embed="rId2"/>
          <a:stretch>
            <a:fillRect/>
          </a:stretch>
        </p:blipFill>
        <p:spPr>
          <a:xfrm>
            <a:off x="4085715" y="1597422"/>
            <a:ext cx="4926683" cy="2612912"/>
          </a:xfrm>
          <a:prstGeom prst="rect">
            <a:avLst/>
          </a:prstGeom>
        </p:spPr>
      </p:pic>
      <p:sp>
        <p:nvSpPr>
          <p:cNvPr id="9" name="Content Placeholder 2">
            <a:extLst>
              <a:ext uri="{FF2B5EF4-FFF2-40B4-BE49-F238E27FC236}">
                <a16:creationId xmlns:a16="http://schemas.microsoft.com/office/drawing/2014/main" id="{A8208F01-EA12-C65E-361D-53CD11B0DBD4}"/>
              </a:ext>
            </a:extLst>
          </p:cNvPr>
          <p:cNvSpPr>
            <a:spLocks noGrp="1"/>
          </p:cNvSpPr>
          <p:nvPr>
            <p:ph idx="1"/>
          </p:nvPr>
        </p:nvSpPr>
        <p:spPr>
          <a:xfrm>
            <a:off x="383094" y="1197578"/>
            <a:ext cx="3539767" cy="3706158"/>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From the </a:t>
            </a:r>
            <a:r>
              <a:rPr lang="en-US" sz="1000" b="1" dirty="0">
                <a:solidFill>
                  <a:schemeClr val="bg1">
                    <a:lumMod val="75000"/>
                  </a:schemeClr>
                </a:solidFill>
              </a:rPr>
              <a:t>Device Profile</a:t>
            </a:r>
            <a:r>
              <a:rPr lang="en-US" sz="1000" dirty="0">
                <a:solidFill>
                  <a:schemeClr val="bg1">
                    <a:lumMod val="75000"/>
                  </a:schemeClr>
                </a:solidFill>
              </a:rPr>
              <a:t> view showing the 4 predefined virtual Juniper switch Device Profiles, click the “Clone” button on the </a:t>
            </a:r>
            <a:r>
              <a:rPr lang="en-US" sz="1000" dirty="0" err="1">
                <a:solidFill>
                  <a:schemeClr val="bg1">
                    <a:lumMod val="75000"/>
                  </a:schemeClr>
                </a:solidFill>
              </a:rPr>
              <a:t>vJunos</a:t>
            </a:r>
            <a:r>
              <a:rPr lang="en-US" sz="1000" dirty="0">
                <a:solidFill>
                  <a:schemeClr val="bg1">
                    <a:lumMod val="75000"/>
                  </a:schemeClr>
                </a:solidFill>
              </a:rPr>
              <a:t>-switch row</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On the Summary menu, change the name to </a:t>
            </a:r>
            <a:r>
              <a:rPr lang="en-US" sz="1000" dirty="0" err="1">
                <a:solidFill>
                  <a:schemeClr val="bg1">
                    <a:lumMod val="75000"/>
                  </a:schemeClr>
                </a:solidFill>
              </a:rPr>
              <a:t>vJunos</a:t>
            </a:r>
            <a:r>
              <a:rPr lang="en-US" sz="1000" dirty="0">
                <a:solidFill>
                  <a:schemeClr val="bg1">
                    <a:lumMod val="75000"/>
                  </a:schemeClr>
                </a:solidFill>
              </a:rPr>
              <a:t>-lab</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Select the Ports menu option, scroll to the right of the port display, drag the corner bracket to the left until you have only 10 ports, then click port “1” and drag to port 10 to select all ports</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Verify the Display IDs shows the 1-10 range, click the “-” to zero-index the range, then click “Clone”</a:t>
            </a:r>
          </a:p>
          <a:p>
            <a:pPr marL="171450" indent="-171450">
              <a:lnSpc>
                <a:spcPct val="100000"/>
              </a:lnSpc>
              <a:spcBef>
                <a:spcPts val="900"/>
              </a:spcBef>
              <a:buFont typeface="Arial" panose="020B0604020202020204" pitchFamily="34" charset="0"/>
              <a:buChar char="•"/>
            </a:pPr>
            <a:r>
              <a:rPr lang="en-US" sz="1000" dirty="0"/>
              <a:t>OPTIONAL: Return to the </a:t>
            </a:r>
            <a:r>
              <a:rPr lang="en-US" sz="1000" b="1" dirty="0"/>
              <a:t>Device Profiles </a:t>
            </a:r>
            <a:r>
              <a:rPr lang="en-US" sz="1000" dirty="0"/>
              <a:t>screen, filter for </a:t>
            </a:r>
            <a:r>
              <a:rPr lang="en-US" sz="1000" dirty="0">
                <a:solidFill>
                  <a:srgbClr val="0070C0"/>
                </a:solidFill>
              </a:rPr>
              <a:t>v</a:t>
            </a:r>
            <a:r>
              <a:rPr lang="en-US" sz="1000" dirty="0"/>
              <a:t> and manufacturer </a:t>
            </a:r>
            <a:r>
              <a:rPr lang="en-US" sz="1000" dirty="0">
                <a:solidFill>
                  <a:srgbClr val="0070C0"/>
                </a:solidFill>
              </a:rPr>
              <a:t>Juniper</a:t>
            </a:r>
            <a:r>
              <a:rPr lang="en-US" sz="1000" dirty="0"/>
              <a:t>, and click the “Clone” button on the </a:t>
            </a:r>
            <a:r>
              <a:rPr lang="en-US" sz="1000" b="1" dirty="0" err="1"/>
              <a:t>vJunosEvolved</a:t>
            </a:r>
            <a:r>
              <a:rPr lang="en-US" sz="1000" dirty="0"/>
              <a:t> row</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On the </a:t>
            </a:r>
            <a:r>
              <a:rPr lang="en-US" sz="1000" b="1" dirty="0">
                <a:solidFill>
                  <a:schemeClr val="bg1">
                    <a:lumMod val="75000"/>
                  </a:schemeClr>
                </a:solidFill>
              </a:rPr>
              <a:t>Summary</a:t>
            </a:r>
            <a:r>
              <a:rPr lang="en-US" sz="1000" dirty="0">
                <a:solidFill>
                  <a:schemeClr val="bg1">
                    <a:lumMod val="75000"/>
                  </a:schemeClr>
                </a:solidFill>
              </a:rPr>
              <a:t> menu, change the name to </a:t>
            </a:r>
            <a:r>
              <a:rPr lang="en-US" sz="1000" dirty="0" err="1">
                <a:solidFill>
                  <a:schemeClr val="bg1">
                    <a:lumMod val="75000"/>
                  </a:schemeClr>
                </a:solidFill>
              </a:rPr>
              <a:t>vJunosEvo</a:t>
            </a:r>
            <a:r>
              <a:rPr lang="en-US" sz="1000" dirty="0">
                <a:solidFill>
                  <a:schemeClr val="bg1">
                    <a:lumMod val="75000"/>
                  </a:schemeClr>
                </a:solidFill>
              </a:rPr>
              <a:t>-lab</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Select the </a:t>
            </a:r>
            <a:r>
              <a:rPr lang="en-US" sz="1000" b="1" dirty="0">
                <a:solidFill>
                  <a:schemeClr val="bg1">
                    <a:lumMod val="75000"/>
                  </a:schemeClr>
                </a:solidFill>
              </a:rPr>
              <a:t>Ports</a:t>
            </a:r>
            <a:r>
              <a:rPr lang="en-US" sz="1000" dirty="0">
                <a:solidFill>
                  <a:schemeClr val="bg1">
                    <a:lumMod val="75000"/>
                  </a:schemeClr>
                </a:solidFill>
              </a:rPr>
              <a:t> menu option. No salvaging this one – click the “Delete” button for </a:t>
            </a:r>
            <a:r>
              <a:rPr lang="en-US" sz="1000" b="1" dirty="0">
                <a:solidFill>
                  <a:schemeClr val="bg1">
                    <a:lumMod val="75000"/>
                  </a:schemeClr>
                </a:solidFill>
              </a:rPr>
              <a:t>Panel #1</a:t>
            </a:r>
            <a:r>
              <a:rPr lang="en-US" sz="1000" dirty="0">
                <a:solidFill>
                  <a:schemeClr val="bg1">
                    <a:lumMod val="75000"/>
                  </a:schemeClr>
                </a:solidFill>
              </a:rPr>
              <a:t>, then click the "Add Panel”  button</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Drag the corner bracket to select 12 ports, then click port 1 to open the interface configuration</a:t>
            </a:r>
          </a:p>
        </p:txBody>
      </p:sp>
    </p:spTree>
    <p:extLst>
      <p:ext uri="{BB962C8B-B14F-4D97-AF65-F5344CB8AC3E}">
        <p14:creationId xmlns:p14="http://schemas.microsoft.com/office/powerpoint/2010/main" val="405316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Virtual Device Profile Cloning (optional </a:t>
            </a:r>
            <a:r>
              <a:rPr lang="en-US" cap="none" dirty="0" err="1"/>
              <a:t>vEvo</a:t>
            </a:r>
            <a:r>
              <a:rPr lang="en-US" cap="none" dirty="0"/>
              <a:t> Device Profile)</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13</a:t>
            </a:fld>
            <a:endParaRPr lang="en-US"/>
          </a:p>
        </p:txBody>
      </p:sp>
      <p:sp>
        <p:nvSpPr>
          <p:cNvPr id="5" name="Rectangle 4">
            <a:extLst>
              <a:ext uri="{FF2B5EF4-FFF2-40B4-BE49-F238E27FC236}">
                <a16:creationId xmlns:a16="http://schemas.microsoft.com/office/drawing/2014/main" id="{B5726E74-C747-787E-DEA1-F326D82EAFE9}"/>
              </a:ext>
            </a:extLst>
          </p:cNvPr>
          <p:cNvSpPr/>
          <p:nvPr/>
        </p:nvSpPr>
        <p:spPr>
          <a:xfrm>
            <a:off x="4034119" y="1141921"/>
            <a:ext cx="5032188" cy="3706158"/>
          </a:xfrm>
          <a:prstGeom prst="rect">
            <a:avLst/>
          </a:prstGeom>
          <a:noFill/>
          <a:ln w="3175">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FF374E-C300-1B29-D18C-93858C44EE1B}"/>
              </a:ext>
            </a:extLst>
          </p:cNvPr>
          <p:cNvSpPr txBox="1"/>
          <p:nvPr/>
        </p:nvSpPr>
        <p:spPr>
          <a:xfrm>
            <a:off x="6126859" y="2844959"/>
            <a:ext cx="846707" cy="253916"/>
          </a:xfrm>
          <a:prstGeom prst="rect">
            <a:avLst/>
          </a:prstGeom>
          <a:noFill/>
        </p:spPr>
        <p:txBody>
          <a:bodyPr wrap="none" rtlCol="0">
            <a:spAutoFit/>
          </a:bodyPr>
          <a:lstStyle/>
          <a:p>
            <a:pPr algn="ctr"/>
            <a:r>
              <a:rPr lang="en-US" sz="1000" dirty="0"/>
              <a:t>Screenshot</a:t>
            </a:r>
          </a:p>
        </p:txBody>
      </p:sp>
      <p:pic>
        <p:nvPicPr>
          <p:cNvPr id="9" name="Picture 8">
            <a:extLst>
              <a:ext uri="{FF2B5EF4-FFF2-40B4-BE49-F238E27FC236}">
                <a16:creationId xmlns:a16="http://schemas.microsoft.com/office/drawing/2014/main" id="{72201765-C0A3-A433-223F-005CD5C204CA}"/>
              </a:ext>
            </a:extLst>
          </p:cNvPr>
          <p:cNvPicPr>
            <a:picLocks noChangeAspect="1"/>
          </p:cNvPicPr>
          <p:nvPr/>
        </p:nvPicPr>
        <p:blipFill>
          <a:blip r:embed="rId2"/>
          <a:stretch>
            <a:fillRect/>
          </a:stretch>
        </p:blipFill>
        <p:spPr>
          <a:xfrm>
            <a:off x="4056679" y="1882522"/>
            <a:ext cx="5009628" cy="2432706"/>
          </a:xfrm>
          <a:prstGeom prst="rect">
            <a:avLst/>
          </a:prstGeom>
        </p:spPr>
      </p:pic>
      <p:sp>
        <p:nvSpPr>
          <p:cNvPr id="8" name="Content Placeholder 2">
            <a:extLst>
              <a:ext uri="{FF2B5EF4-FFF2-40B4-BE49-F238E27FC236}">
                <a16:creationId xmlns:a16="http://schemas.microsoft.com/office/drawing/2014/main" id="{1C5343B7-F184-A622-7C40-58D996C95FF6}"/>
              </a:ext>
            </a:extLst>
          </p:cNvPr>
          <p:cNvSpPr>
            <a:spLocks noGrp="1"/>
          </p:cNvSpPr>
          <p:nvPr>
            <p:ph idx="1"/>
          </p:nvPr>
        </p:nvSpPr>
        <p:spPr>
          <a:xfrm>
            <a:off x="383094" y="1197578"/>
            <a:ext cx="3539767" cy="3706158"/>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From the </a:t>
            </a:r>
            <a:r>
              <a:rPr lang="en-US" sz="1000" b="1" dirty="0">
                <a:solidFill>
                  <a:schemeClr val="bg1">
                    <a:lumMod val="75000"/>
                  </a:schemeClr>
                </a:solidFill>
              </a:rPr>
              <a:t>Device Profile</a:t>
            </a:r>
            <a:r>
              <a:rPr lang="en-US" sz="1000" dirty="0">
                <a:solidFill>
                  <a:schemeClr val="bg1">
                    <a:lumMod val="75000"/>
                  </a:schemeClr>
                </a:solidFill>
              </a:rPr>
              <a:t> view showing the 4 predefined virtual Juniper switch Device Profiles, click the “Clone” button on the </a:t>
            </a:r>
            <a:r>
              <a:rPr lang="en-US" sz="1000" dirty="0" err="1">
                <a:solidFill>
                  <a:schemeClr val="bg1">
                    <a:lumMod val="75000"/>
                  </a:schemeClr>
                </a:solidFill>
              </a:rPr>
              <a:t>vJunos</a:t>
            </a:r>
            <a:r>
              <a:rPr lang="en-US" sz="1000" dirty="0">
                <a:solidFill>
                  <a:schemeClr val="bg1">
                    <a:lumMod val="75000"/>
                  </a:schemeClr>
                </a:solidFill>
              </a:rPr>
              <a:t>-switch row</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On the Summary menu, change the name to </a:t>
            </a:r>
            <a:r>
              <a:rPr lang="en-US" sz="1000" dirty="0" err="1">
                <a:solidFill>
                  <a:schemeClr val="bg1">
                    <a:lumMod val="75000"/>
                  </a:schemeClr>
                </a:solidFill>
              </a:rPr>
              <a:t>vJunos</a:t>
            </a:r>
            <a:r>
              <a:rPr lang="en-US" sz="1000" dirty="0">
                <a:solidFill>
                  <a:schemeClr val="bg1">
                    <a:lumMod val="75000"/>
                  </a:schemeClr>
                </a:solidFill>
              </a:rPr>
              <a:t>-lab</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Select the Ports menu option, scroll to the right of the port display, drag the corner bracket to the left until you have only 10 ports, then click port “1” and drag to port 10 to select all ports</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Verify the Display IDs shows the 1-10 range, click the “-” to zero-index the range, then click “Clone”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OPTIONAL: Return to the </a:t>
            </a:r>
            <a:r>
              <a:rPr lang="en-US" sz="1000" b="1" dirty="0">
                <a:solidFill>
                  <a:schemeClr val="bg1">
                    <a:lumMod val="75000"/>
                  </a:schemeClr>
                </a:solidFill>
              </a:rPr>
              <a:t>Device Profiles </a:t>
            </a:r>
            <a:r>
              <a:rPr lang="en-US" sz="1000" dirty="0">
                <a:solidFill>
                  <a:schemeClr val="bg1">
                    <a:lumMod val="75000"/>
                  </a:schemeClr>
                </a:solidFill>
              </a:rPr>
              <a:t>screen, filter for v and manufacturer Juniper, and click the “Clone” button on the </a:t>
            </a:r>
            <a:r>
              <a:rPr lang="en-US" sz="1000" b="1" dirty="0" err="1">
                <a:solidFill>
                  <a:schemeClr val="bg1">
                    <a:lumMod val="75000"/>
                  </a:schemeClr>
                </a:solidFill>
              </a:rPr>
              <a:t>vJunosEvolved</a:t>
            </a:r>
            <a:r>
              <a:rPr lang="en-US" sz="1000" dirty="0">
                <a:solidFill>
                  <a:schemeClr val="bg1">
                    <a:lumMod val="75000"/>
                  </a:schemeClr>
                </a:solidFill>
              </a:rPr>
              <a:t> row</a:t>
            </a:r>
          </a:p>
          <a:p>
            <a:pPr marL="171450" indent="-171450">
              <a:lnSpc>
                <a:spcPct val="100000"/>
              </a:lnSpc>
              <a:spcBef>
                <a:spcPts val="900"/>
              </a:spcBef>
              <a:buFont typeface="Arial" panose="020B0604020202020204" pitchFamily="34" charset="0"/>
              <a:buChar char="•"/>
            </a:pPr>
            <a:r>
              <a:rPr lang="en-US" sz="1000" dirty="0"/>
              <a:t>On the </a:t>
            </a:r>
            <a:r>
              <a:rPr lang="en-US" sz="1000" b="1" dirty="0"/>
              <a:t>Summary</a:t>
            </a:r>
            <a:r>
              <a:rPr lang="en-US" sz="1000" dirty="0"/>
              <a:t> menu, change the name to </a:t>
            </a:r>
            <a:r>
              <a:rPr lang="en-US" sz="1000" dirty="0" err="1">
                <a:solidFill>
                  <a:srgbClr val="0070C0"/>
                </a:solidFill>
              </a:rPr>
              <a:t>vJunosEvo</a:t>
            </a:r>
            <a:r>
              <a:rPr lang="en-US" sz="1000" dirty="0">
                <a:solidFill>
                  <a:srgbClr val="0070C0"/>
                </a:solidFill>
              </a:rPr>
              <a:t>-lab</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Select the </a:t>
            </a:r>
            <a:r>
              <a:rPr lang="en-US" sz="1000" b="1" dirty="0">
                <a:solidFill>
                  <a:schemeClr val="bg1">
                    <a:lumMod val="75000"/>
                  </a:schemeClr>
                </a:solidFill>
              </a:rPr>
              <a:t>Ports</a:t>
            </a:r>
            <a:r>
              <a:rPr lang="en-US" sz="1000" dirty="0">
                <a:solidFill>
                  <a:schemeClr val="bg1">
                    <a:lumMod val="75000"/>
                  </a:schemeClr>
                </a:solidFill>
              </a:rPr>
              <a:t> menu option. No salvaging this one – click the “Delete” button for </a:t>
            </a:r>
            <a:r>
              <a:rPr lang="en-US" sz="1000" b="1" dirty="0">
                <a:solidFill>
                  <a:schemeClr val="bg1">
                    <a:lumMod val="75000"/>
                  </a:schemeClr>
                </a:solidFill>
              </a:rPr>
              <a:t>Panel #1</a:t>
            </a:r>
            <a:r>
              <a:rPr lang="en-US" sz="1000" dirty="0">
                <a:solidFill>
                  <a:schemeClr val="bg1">
                    <a:lumMod val="75000"/>
                  </a:schemeClr>
                </a:solidFill>
              </a:rPr>
              <a:t>, then click the "Add Panel”  button</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Drag the corner bracket to select 12 ports, then click port 1 to open the interface configuration</a:t>
            </a:r>
          </a:p>
        </p:txBody>
      </p:sp>
    </p:spTree>
    <p:extLst>
      <p:ext uri="{BB962C8B-B14F-4D97-AF65-F5344CB8AC3E}">
        <p14:creationId xmlns:p14="http://schemas.microsoft.com/office/powerpoint/2010/main" val="4028070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Virtual Device Profile Cloning (optional </a:t>
            </a:r>
            <a:r>
              <a:rPr lang="en-US" cap="none" dirty="0" err="1"/>
              <a:t>vEvo</a:t>
            </a:r>
            <a:r>
              <a:rPr lang="en-US" cap="none" dirty="0"/>
              <a:t> Device Profile)</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14</a:t>
            </a:fld>
            <a:endParaRPr lang="en-US"/>
          </a:p>
        </p:txBody>
      </p:sp>
      <p:sp>
        <p:nvSpPr>
          <p:cNvPr id="5" name="Rectangle 4">
            <a:extLst>
              <a:ext uri="{FF2B5EF4-FFF2-40B4-BE49-F238E27FC236}">
                <a16:creationId xmlns:a16="http://schemas.microsoft.com/office/drawing/2014/main" id="{B5726E74-C747-787E-DEA1-F326D82EAFE9}"/>
              </a:ext>
            </a:extLst>
          </p:cNvPr>
          <p:cNvSpPr/>
          <p:nvPr/>
        </p:nvSpPr>
        <p:spPr>
          <a:xfrm>
            <a:off x="4034119" y="1141921"/>
            <a:ext cx="5032188" cy="3706158"/>
          </a:xfrm>
          <a:prstGeom prst="rect">
            <a:avLst/>
          </a:prstGeom>
          <a:noFill/>
          <a:ln w="3175">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FF374E-C300-1B29-D18C-93858C44EE1B}"/>
              </a:ext>
            </a:extLst>
          </p:cNvPr>
          <p:cNvSpPr txBox="1"/>
          <p:nvPr/>
        </p:nvSpPr>
        <p:spPr>
          <a:xfrm>
            <a:off x="6126859" y="2844959"/>
            <a:ext cx="846707" cy="253916"/>
          </a:xfrm>
          <a:prstGeom prst="rect">
            <a:avLst/>
          </a:prstGeom>
          <a:noFill/>
        </p:spPr>
        <p:txBody>
          <a:bodyPr wrap="none" rtlCol="0">
            <a:spAutoFit/>
          </a:bodyPr>
          <a:lstStyle/>
          <a:p>
            <a:pPr algn="ctr"/>
            <a:r>
              <a:rPr lang="en-US" sz="1000" dirty="0"/>
              <a:t>Screenshot</a:t>
            </a:r>
          </a:p>
        </p:txBody>
      </p:sp>
      <p:pic>
        <p:nvPicPr>
          <p:cNvPr id="13" name="Picture 12">
            <a:extLst>
              <a:ext uri="{FF2B5EF4-FFF2-40B4-BE49-F238E27FC236}">
                <a16:creationId xmlns:a16="http://schemas.microsoft.com/office/drawing/2014/main" id="{EB133706-506A-B4D2-3BA8-8C0668216535}"/>
              </a:ext>
            </a:extLst>
          </p:cNvPr>
          <p:cNvPicPr>
            <a:picLocks noChangeAspect="1"/>
          </p:cNvPicPr>
          <p:nvPr/>
        </p:nvPicPr>
        <p:blipFill>
          <a:blip r:embed="rId2"/>
          <a:stretch>
            <a:fillRect/>
          </a:stretch>
        </p:blipFill>
        <p:spPr>
          <a:xfrm>
            <a:off x="4815029" y="2810465"/>
            <a:ext cx="4251278" cy="2037614"/>
          </a:xfrm>
          <a:prstGeom prst="rect">
            <a:avLst/>
          </a:prstGeom>
        </p:spPr>
      </p:pic>
      <p:pic>
        <p:nvPicPr>
          <p:cNvPr id="11" name="Picture 10">
            <a:extLst>
              <a:ext uri="{FF2B5EF4-FFF2-40B4-BE49-F238E27FC236}">
                <a16:creationId xmlns:a16="http://schemas.microsoft.com/office/drawing/2014/main" id="{3E789D14-1937-9F15-7A32-959001F21185}"/>
              </a:ext>
            </a:extLst>
          </p:cNvPr>
          <p:cNvPicPr>
            <a:picLocks noChangeAspect="1"/>
          </p:cNvPicPr>
          <p:nvPr/>
        </p:nvPicPr>
        <p:blipFill>
          <a:blip r:embed="rId3"/>
          <a:stretch>
            <a:fillRect/>
          </a:stretch>
        </p:blipFill>
        <p:spPr>
          <a:xfrm>
            <a:off x="4034120" y="1141921"/>
            <a:ext cx="4134066" cy="2085881"/>
          </a:xfrm>
          <a:prstGeom prst="rect">
            <a:avLst/>
          </a:prstGeom>
        </p:spPr>
      </p:pic>
      <p:sp>
        <p:nvSpPr>
          <p:cNvPr id="8" name="Content Placeholder 2">
            <a:extLst>
              <a:ext uri="{FF2B5EF4-FFF2-40B4-BE49-F238E27FC236}">
                <a16:creationId xmlns:a16="http://schemas.microsoft.com/office/drawing/2014/main" id="{DF10BDF0-17AA-5888-A6DE-FA7EB66D15DB}"/>
              </a:ext>
            </a:extLst>
          </p:cNvPr>
          <p:cNvSpPr>
            <a:spLocks noGrp="1"/>
          </p:cNvSpPr>
          <p:nvPr>
            <p:ph idx="1"/>
          </p:nvPr>
        </p:nvSpPr>
        <p:spPr>
          <a:xfrm>
            <a:off x="383094" y="1197578"/>
            <a:ext cx="3539767" cy="3706158"/>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From the </a:t>
            </a:r>
            <a:r>
              <a:rPr lang="en-US" sz="1000" b="1" dirty="0">
                <a:solidFill>
                  <a:schemeClr val="bg1">
                    <a:lumMod val="75000"/>
                  </a:schemeClr>
                </a:solidFill>
              </a:rPr>
              <a:t>Device Profile</a:t>
            </a:r>
            <a:r>
              <a:rPr lang="en-US" sz="1000" dirty="0">
                <a:solidFill>
                  <a:schemeClr val="bg1">
                    <a:lumMod val="75000"/>
                  </a:schemeClr>
                </a:solidFill>
              </a:rPr>
              <a:t> view showing the 4 predefined virtual Juniper switch Device Profiles, click the “Clone” button on the </a:t>
            </a:r>
            <a:r>
              <a:rPr lang="en-US" sz="1000" dirty="0" err="1">
                <a:solidFill>
                  <a:schemeClr val="bg1">
                    <a:lumMod val="75000"/>
                  </a:schemeClr>
                </a:solidFill>
              </a:rPr>
              <a:t>vJunos</a:t>
            </a:r>
            <a:r>
              <a:rPr lang="en-US" sz="1000" dirty="0">
                <a:solidFill>
                  <a:schemeClr val="bg1">
                    <a:lumMod val="75000"/>
                  </a:schemeClr>
                </a:solidFill>
              </a:rPr>
              <a:t>-switch row</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On the Summary menu, change the name to </a:t>
            </a:r>
            <a:r>
              <a:rPr lang="en-US" sz="1000" dirty="0" err="1">
                <a:solidFill>
                  <a:schemeClr val="bg1">
                    <a:lumMod val="75000"/>
                  </a:schemeClr>
                </a:solidFill>
              </a:rPr>
              <a:t>vJunos</a:t>
            </a:r>
            <a:r>
              <a:rPr lang="en-US" sz="1000" dirty="0">
                <a:solidFill>
                  <a:schemeClr val="bg1">
                    <a:lumMod val="75000"/>
                  </a:schemeClr>
                </a:solidFill>
              </a:rPr>
              <a:t>-lab</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Select the Ports menu option, scroll to the right of the port display, drag the corner bracket to the left until you have only 10 ports, then click port “1” and drag to port 10 to select all ports</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Verify the Display IDs shows the 1-10 range, click the “-” to zero-index the range, then click “Clone”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OPTIONAL: Return to the </a:t>
            </a:r>
            <a:r>
              <a:rPr lang="en-US" sz="1000" b="1" dirty="0">
                <a:solidFill>
                  <a:schemeClr val="bg1">
                    <a:lumMod val="75000"/>
                  </a:schemeClr>
                </a:solidFill>
              </a:rPr>
              <a:t>Device Profiles </a:t>
            </a:r>
            <a:r>
              <a:rPr lang="en-US" sz="1000" dirty="0">
                <a:solidFill>
                  <a:schemeClr val="bg1">
                    <a:lumMod val="75000"/>
                  </a:schemeClr>
                </a:solidFill>
              </a:rPr>
              <a:t>screen, filter for v and manufacturer Juniper, and click the “Clone” button on the </a:t>
            </a:r>
            <a:r>
              <a:rPr lang="en-US" sz="1000" b="1" dirty="0" err="1">
                <a:solidFill>
                  <a:schemeClr val="bg1">
                    <a:lumMod val="75000"/>
                  </a:schemeClr>
                </a:solidFill>
              </a:rPr>
              <a:t>vJunosEvolved</a:t>
            </a:r>
            <a:r>
              <a:rPr lang="en-US" sz="1000" dirty="0">
                <a:solidFill>
                  <a:schemeClr val="bg1">
                    <a:lumMod val="75000"/>
                  </a:schemeClr>
                </a:solidFill>
              </a:rPr>
              <a:t> row</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On the </a:t>
            </a:r>
            <a:r>
              <a:rPr lang="en-US" sz="1000" b="1" dirty="0">
                <a:solidFill>
                  <a:schemeClr val="bg1">
                    <a:lumMod val="75000"/>
                  </a:schemeClr>
                </a:solidFill>
              </a:rPr>
              <a:t>Summary</a:t>
            </a:r>
            <a:r>
              <a:rPr lang="en-US" sz="1000" dirty="0">
                <a:solidFill>
                  <a:schemeClr val="bg1">
                    <a:lumMod val="75000"/>
                  </a:schemeClr>
                </a:solidFill>
              </a:rPr>
              <a:t> menu, change the name to </a:t>
            </a:r>
            <a:r>
              <a:rPr lang="en-US" sz="1000" dirty="0" err="1">
                <a:solidFill>
                  <a:schemeClr val="bg1">
                    <a:lumMod val="75000"/>
                  </a:schemeClr>
                </a:solidFill>
              </a:rPr>
              <a:t>vJunosEvo</a:t>
            </a:r>
            <a:r>
              <a:rPr lang="en-US" sz="1000" dirty="0">
                <a:solidFill>
                  <a:schemeClr val="bg1">
                    <a:lumMod val="75000"/>
                  </a:schemeClr>
                </a:solidFill>
              </a:rPr>
              <a:t>-lab</a:t>
            </a:r>
          </a:p>
          <a:p>
            <a:pPr marL="171450" indent="-171450">
              <a:lnSpc>
                <a:spcPct val="100000"/>
              </a:lnSpc>
              <a:spcBef>
                <a:spcPts val="900"/>
              </a:spcBef>
              <a:buFont typeface="Arial" panose="020B0604020202020204" pitchFamily="34" charset="0"/>
              <a:buChar char="•"/>
            </a:pPr>
            <a:r>
              <a:rPr lang="en-US" sz="1000" dirty="0"/>
              <a:t>Select the </a:t>
            </a:r>
            <a:r>
              <a:rPr lang="en-US" sz="1000" b="1" dirty="0"/>
              <a:t>Ports</a:t>
            </a:r>
            <a:r>
              <a:rPr lang="en-US" sz="1000" dirty="0"/>
              <a:t> menu option. No salvaging this one – click the “Delete” button for </a:t>
            </a:r>
            <a:r>
              <a:rPr lang="en-US" sz="1000" b="1" dirty="0"/>
              <a:t>Panel #1</a:t>
            </a:r>
            <a:r>
              <a:rPr lang="en-US" sz="1000" dirty="0"/>
              <a:t>, then click the "Add Panel”  button</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Drag the corner bracket to select 12 ports, then click port 1 to open the interface configuration</a:t>
            </a:r>
          </a:p>
        </p:txBody>
      </p:sp>
    </p:spTree>
    <p:extLst>
      <p:ext uri="{BB962C8B-B14F-4D97-AF65-F5344CB8AC3E}">
        <p14:creationId xmlns:p14="http://schemas.microsoft.com/office/powerpoint/2010/main" val="585546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Virtual Device Profile Cloning (optional </a:t>
            </a:r>
            <a:r>
              <a:rPr lang="en-US" cap="none" dirty="0" err="1"/>
              <a:t>vEvo</a:t>
            </a:r>
            <a:r>
              <a:rPr lang="en-US" cap="none" dirty="0"/>
              <a:t> Device Profile)</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15</a:t>
            </a:fld>
            <a:endParaRPr lang="en-US"/>
          </a:p>
        </p:txBody>
      </p:sp>
      <p:sp>
        <p:nvSpPr>
          <p:cNvPr id="5" name="Rectangle 4">
            <a:extLst>
              <a:ext uri="{FF2B5EF4-FFF2-40B4-BE49-F238E27FC236}">
                <a16:creationId xmlns:a16="http://schemas.microsoft.com/office/drawing/2014/main" id="{B5726E74-C747-787E-DEA1-F326D82EAFE9}"/>
              </a:ext>
            </a:extLst>
          </p:cNvPr>
          <p:cNvSpPr/>
          <p:nvPr/>
        </p:nvSpPr>
        <p:spPr>
          <a:xfrm>
            <a:off x="4034119" y="1141921"/>
            <a:ext cx="5032188" cy="3706158"/>
          </a:xfrm>
          <a:prstGeom prst="rect">
            <a:avLst/>
          </a:prstGeom>
          <a:noFill/>
          <a:ln w="3175">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FF374E-C300-1B29-D18C-93858C44EE1B}"/>
              </a:ext>
            </a:extLst>
          </p:cNvPr>
          <p:cNvSpPr txBox="1"/>
          <p:nvPr/>
        </p:nvSpPr>
        <p:spPr>
          <a:xfrm>
            <a:off x="6126859" y="2844959"/>
            <a:ext cx="846707" cy="253916"/>
          </a:xfrm>
          <a:prstGeom prst="rect">
            <a:avLst/>
          </a:prstGeom>
          <a:noFill/>
        </p:spPr>
        <p:txBody>
          <a:bodyPr wrap="none" rtlCol="0">
            <a:spAutoFit/>
          </a:bodyPr>
          <a:lstStyle/>
          <a:p>
            <a:pPr algn="ctr"/>
            <a:r>
              <a:rPr lang="en-US" sz="1000" dirty="0"/>
              <a:t>Screenshot</a:t>
            </a:r>
          </a:p>
        </p:txBody>
      </p:sp>
      <p:pic>
        <p:nvPicPr>
          <p:cNvPr id="16" name="Picture 15">
            <a:extLst>
              <a:ext uri="{FF2B5EF4-FFF2-40B4-BE49-F238E27FC236}">
                <a16:creationId xmlns:a16="http://schemas.microsoft.com/office/drawing/2014/main" id="{6F45CD9F-13F1-79E1-2DD1-E57A51313CB4}"/>
              </a:ext>
            </a:extLst>
          </p:cNvPr>
          <p:cNvPicPr>
            <a:picLocks noChangeAspect="1"/>
          </p:cNvPicPr>
          <p:nvPr/>
        </p:nvPicPr>
        <p:blipFill>
          <a:blip r:embed="rId2"/>
          <a:stretch>
            <a:fillRect/>
          </a:stretch>
        </p:blipFill>
        <p:spPr>
          <a:xfrm>
            <a:off x="4067032" y="1908465"/>
            <a:ext cx="4971979" cy="2352334"/>
          </a:xfrm>
          <a:prstGeom prst="rect">
            <a:avLst/>
          </a:prstGeom>
        </p:spPr>
      </p:pic>
      <p:sp>
        <p:nvSpPr>
          <p:cNvPr id="10" name="Content Placeholder 2">
            <a:extLst>
              <a:ext uri="{FF2B5EF4-FFF2-40B4-BE49-F238E27FC236}">
                <a16:creationId xmlns:a16="http://schemas.microsoft.com/office/drawing/2014/main" id="{1ADC015E-7522-75EA-083F-036219FDFA2E}"/>
              </a:ext>
            </a:extLst>
          </p:cNvPr>
          <p:cNvSpPr>
            <a:spLocks noGrp="1"/>
          </p:cNvSpPr>
          <p:nvPr>
            <p:ph idx="1"/>
          </p:nvPr>
        </p:nvSpPr>
        <p:spPr>
          <a:xfrm>
            <a:off x="383094" y="1197578"/>
            <a:ext cx="3539767" cy="3706158"/>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From the </a:t>
            </a:r>
            <a:r>
              <a:rPr lang="en-US" sz="1000" b="1" dirty="0">
                <a:solidFill>
                  <a:schemeClr val="bg1">
                    <a:lumMod val="75000"/>
                  </a:schemeClr>
                </a:solidFill>
              </a:rPr>
              <a:t>Device Profile</a:t>
            </a:r>
            <a:r>
              <a:rPr lang="en-US" sz="1000" dirty="0">
                <a:solidFill>
                  <a:schemeClr val="bg1">
                    <a:lumMod val="75000"/>
                  </a:schemeClr>
                </a:solidFill>
              </a:rPr>
              <a:t> view showing the 4 predefined virtual Juniper switch Device Profiles, click the “Clone” button on the </a:t>
            </a:r>
            <a:r>
              <a:rPr lang="en-US" sz="1000" dirty="0" err="1">
                <a:solidFill>
                  <a:schemeClr val="bg1">
                    <a:lumMod val="75000"/>
                  </a:schemeClr>
                </a:solidFill>
              </a:rPr>
              <a:t>vJunos</a:t>
            </a:r>
            <a:r>
              <a:rPr lang="en-US" sz="1000" dirty="0">
                <a:solidFill>
                  <a:schemeClr val="bg1">
                    <a:lumMod val="75000"/>
                  </a:schemeClr>
                </a:solidFill>
              </a:rPr>
              <a:t>-switch row</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On the Summary menu, change the name to </a:t>
            </a:r>
            <a:r>
              <a:rPr lang="en-US" sz="1000" dirty="0" err="1">
                <a:solidFill>
                  <a:schemeClr val="bg1">
                    <a:lumMod val="75000"/>
                  </a:schemeClr>
                </a:solidFill>
              </a:rPr>
              <a:t>vJunos</a:t>
            </a:r>
            <a:r>
              <a:rPr lang="en-US" sz="1000" dirty="0">
                <a:solidFill>
                  <a:schemeClr val="bg1">
                    <a:lumMod val="75000"/>
                  </a:schemeClr>
                </a:solidFill>
              </a:rPr>
              <a:t>-lab</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Select the Ports menu option, scroll to the right of the port display, drag the corner bracket to the left until you have only 10 ports, then click port “1” and drag to port 10 to select all ports</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Verify the Display IDs shows the 1-10 range, click the “-” to zero-index the range, then click “Clone”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OPTIONAL: Return to the </a:t>
            </a:r>
            <a:r>
              <a:rPr lang="en-US" sz="1000" b="1" dirty="0">
                <a:solidFill>
                  <a:schemeClr val="bg1">
                    <a:lumMod val="75000"/>
                  </a:schemeClr>
                </a:solidFill>
              </a:rPr>
              <a:t>Device Profiles </a:t>
            </a:r>
            <a:r>
              <a:rPr lang="en-US" sz="1000" dirty="0">
                <a:solidFill>
                  <a:schemeClr val="bg1">
                    <a:lumMod val="75000"/>
                  </a:schemeClr>
                </a:solidFill>
              </a:rPr>
              <a:t>screen, filter for v and manufacturer Juniper, and click the “Clone” button on the </a:t>
            </a:r>
            <a:r>
              <a:rPr lang="en-US" sz="1000" b="1" dirty="0" err="1">
                <a:solidFill>
                  <a:schemeClr val="bg1">
                    <a:lumMod val="75000"/>
                  </a:schemeClr>
                </a:solidFill>
              </a:rPr>
              <a:t>vJunosEvolved</a:t>
            </a:r>
            <a:r>
              <a:rPr lang="en-US" sz="1000" dirty="0">
                <a:solidFill>
                  <a:schemeClr val="bg1">
                    <a:lumMod val="75000"/>
                  </a:schemeClr>
                </a:solidFill>
              </a:rPr>
              <a:t> row</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On the </a:t>
            </a:r>
            <a:r>
              <a:rPr lang="en-US" sz="1000" b="1" dirty="0">
                <a:solidFill>
                  <a:schemeClr val="bg1">
                    <a:lumMod val="75000"/>
                  </a:schemeClr>
                </a:solidFill>
              </a:rPr>
              <a:t>Summary</a:t>
            </a:r>
            <a:r>
              <a:rPr lang="en-US" sz="1000" dirty="0">
                <a:solidFill>
                  <a:schemeClr val="bg1">
                    <a:lumMod val="75000"/>
                  </a:schemeClr>
                </a:solidFill>
              </a:rPr>
              <a:t> menu, change the name to </a:t>
            </a:r>
            <a:r>
              <a:rPr lang="en-US" sz="1000" dirty="0" err="1">
                <a:solidFill>
                  <a:schemeClr val="bg1">
                    <a:lumMod val="75000"/>
                  </a:schemeClr>
                </a:solidFill>
              </a:rPr>
              <a:t>vJunosEvo</a:t>
            </a:r>
            <a:r>
              <a:rPr lang="en-US" sz="1000" dirty="0">
                <a:solidFill>
                  <a:schemeClr val="bg1">
                    <a:lumMod val="75000"/>
                  </a:schemeClr>
                </a:solidFill>
              </a:rPr>
              <a:t>-lab</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Select the </a:t>
            </a:r>
            <a:r>
              <a:rPr lang="en-US" sz="1000" b="1" dirty="0">
                <a:solidFill>
                  <a:schemeClr val="bg1">
                    <a:lumMod val="75000"/>
                  </a:schemeClr>
                </a:solidFill>
              </a:rPr>
              <a:t>Ports</a:t>
            </a:r>
            <a:r>
              <a:rPr lang="en-US" sz="1000" dirty="0">
                <a:solidFill>
                  <a:schemeClr val="bg1">
                    <a:lumMod val="75000"/>
                  </a:schemeClr>
                </a:solidFill>
              </a:rPr>
              <a:t> menu option. No salvaging this one – click the “Delete” button for </a:t>
            </a:r>
            <a:r>
              <a:rPr lang="en-US" sz="1000" b="1" dirty="0">
                <a:solidFill>
                  <a:schemeClr val="bg1">
                    <a:lumMod val="75000"/>
                  </a:schemeClr>
                </a:solidFill>
              </a:rPr>
              <a:t>Panel #1</a:t>
            </a:r>
            <a:r>
              <a:rPr lang="en-US" sz="1000" dirty="0">
                <a:solidFill>
                  <a:schemeClr val="bg1">
                    <a:lumMod val="75000"/>
                  </a:schemeClr>
                </a:solidFill>
              </a:rPr>
              <a:t>, then click the "Add Panel”  button</a:t>
            </a:r>
          </a:p>
          <a:p>
            <a:pPr marL="171450" indent="-171450">
              <a:lnSpc>
                <a:spcPct val="100000"/>
              </a:lnSpc>
              <a:spcBef>
                <a:spcPts val="900"/>
              </a:spcBef>
              <a:buFont typeface="Arial" panose="020B0604020202020204" pitchFamily="34" charset="0"/>
              <a:buChar char="•"/>
            </a:pPr>
            <a:r>
              <a:rPr lang="en-US" sz="1000" dirty="0"/>
              <a:t>Drag the corner bracket to select 12 ports, then click port 1 to open the interface configuration</a:t>
            </a:r>
          </a:p>
        </p:txBody>
      </p:sp>
    </p:spTree>
    <p:extLst>
      <p:ext uri="{BB962C8B-B14F-4D97-AF65-F5344CB8AC3E}">
        <p14:creationId xmlns:p14="http://schemas.microsoft.com/office/powerpoint/2010/main" val="619764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Virtual Device Profile Cloning (optional </a:t>
            </a:r>
            <a:r>
              <a:rPr lang="en-US" cap="none" dirty="0" err="1"/>
              <a:t>vEvo</a:t>
            </a:r>
            <a:r>
              <a:rPr lang="en-US" cap="none" dirty="0"/>
              <a:t> Device Profile)</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16</a:t>
            </a:fld>
            <a:endParaRPr lang="en-US"/>
          </a:p>
        </p:txBody>
      </p:sp>
      <p:sp>
        <p:nvSpPr>
          <p:cNvPr id="5" name="Rectangle 4">
            <a:extLst>
              <a:ext uri="{FF2B5EF4-FFF2-40B4-BE49-F238E27FC236}">
                <a16:creationId xmlns:a16="http://schemas.microsoft.com/office/drawing/2014/main" id="{B5726E74-C747-787E-DEA1-F326D82EAFE9}"/>
              </a:ext>
            </a:extLst>
          </p:cNvPr>
          <p:cNvSpPr/>
          <p:nvPr/>
        </p:nvSpPr>
        <p:spPr>
          <a:xfrm>
            <a:off x="4034119" y="1141921"/>
            <a:ext cx="5032188" cy="3706158"/>
          </a:xfrm>
          <a:prstGeom prst="rect">
            <a:avLst/>
          </a:prstGeom>
          <a:noFill/>
          <a:ln w="3175">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FF374E-C300-1B29-D18C-93858C44EE1B}"/>
              </a:ext>
            </a:extLst>
          </p:cNvPr>
          <p:cNvSpPr txBox="1"/>
          <p:nvPr/>
        </p:nvSpPr>
        <p:spPr>
          <a:xfrm>
            <a:off x="6126859" y="2844959"/>
            <a:ext cx="846707" cy="253916"/>
          </a:xfrm>
          <a:prstGeom prst="rect">
            <a:avLst/>
          </a:prstGeom>
          <a:noFill/>
        </p:spPr>
        <p:txBody>
          <a:bodyPr wrap="none" rtlCol="0">
            <a:spAutoFit/>
          </a:bodyPr>
          <a:lstStyle/>
          <a:p>
            <a:pPr algn="ctr"/>
            <a:r>
              <a:rPr lang="en-US" sz="1000" dirty="0"/>
              <a:t>Screenshot</a:t>
            </a:r>
          </a:p>
        </p:txBody>
      </p:sp>
      <p:pic>
        <p:nvPicPr>
          <p:cNvPr id="9" name="Picture 8">
            <a:extLst>
              <a:ext uri="{FF2B5EF4-FFF2-40B4-BE49-F238E27FC236}">
                <a16:creationId xmlns:a16="http://schemas.microsoft.com/office/drawing/2014/main" id="{B8F70733-B1DE-1883-58B5-4C07655AA832}"/>
              </a:ext>
            </a:extLst>
          </p:cNvPr>
          <p:cNvPicPr>
            <a:picLocks noChangeAspect="1"/>
          </p:cNvPicPr>
          <p:nvPr/>
        </p:nvPicPr>
        <p:blipFill>
          <a:blip r:embed="rId2"/>
          <a:stretch>
            <a:fillRect/>
          </a:stretch>
        </p:blipFill>
        <p:spPr>
          <a:xfrm>
            <a:off x="4312312" y="1181501"/>
            <a:ext cx="4475800" cy="3633580"/>
          </a:xfrm>
          <a:prstGeom prst="rect">
            <a:avLst/>
          </a:prstGeom>
        </p:spPr>
      </p:pic>
      <p:sp>
        <p:nvSpPr>
          <p:cNvPr id="10" name="Content Placeholder 2">
            <a:extLst>
              <a:ext uri="{FF2B5EF4-FFF2-40B4-BE49-F238E27FC236}">
                <a16:creationId xmlns:a16="http://schemas.microsoft.com/office/drawing/2014/main" id="{8FF89712-BDA4-80A4-D5AB-22872707F156}"/>
              </a:ext>
            </a:extLst>
          </p:cNvPr>
          <p:cNvSpPr>
            <a:spLocks noGrp="1"/>
          </p:cNvSpPr>
          <p:nvPr>
            <p:ph idx="1"/>
          </p:nvPr>
        </p:nvSpPr>
        <p:spPr>
          <a:xfrm>
            <a:off x="383094" y="1141921"/>
            <a:ext cx="3539767" cy="3757625"/>
          </a:xfrm>
        </p:spPr>
        <p:txBody>
          <a:bodyPr/>
          <a:lstStyle/>
          <a:p>
            <a:pPr>
              <a:lnSpc>
                <a:spcPct val="100000"/>
              </a:lnSpc>
              <a:spcBef>
                <a:spcPts val="900"/>
              </a:spcBef>
            </a:pPr>
            <a:r>
              <a:rPr lang="en-US" sz="1000" i="1" dirty="0"/>
              <a:t>…continued…</a:t>
            </a:r>
          </a:p>
          <a:p>
            <a:pPr marL="171450" indent="-171450">
              <a:lnSpc>
                <a:spcPct val="100000"/>
              </a:lnSpc>
              <a:spcBef>
                <a:spcPts val="900"/>
              </a:spcBef>
              <a:buFont typeface="Arial" panose="020B0604020202020204" pitchFamily="34" charset="0"/>
              <a:buChar char="•"/>
            </a:pPr>
            <a:r>
              <a:rPr lang="en-US" sz="1000" dirty="0"/>
              <a:t>Use your mouse to click each of the 12 ports so your </a:t>
            </a:r>
            <a:r>
              <a:rPr lang="en-US" sz="1000" b="1" dirty="0"/>
              <a:t>Display ID</a:t>
            </a:r>
            <a:r>
              <a:rPr lang="en-US" sz="1000" i="1" dirty="0"/>
              <a:t> </a:t>
            </a:r>
            <a:r>
              <a:rPr lang="en-US" sz="1000" dirty="0"/>
              <a:t>box has the range “1-12”</a:t>
            </a:r>
          </a:p>
          <a:p>
            <a:pPr marL="515938" lvl="1">
              <a:lnSpc>
                <a:spcPct val="100000"/>
              </a:lnSpc>
              <a:spcBef>
                <a:spcPts val="900"/>
              </a:spcBef>
            </a:pPr>
            <a:r>
              <a:rPr lang="en-US" sz="1000" dirty="0">
                <a:solidFill>
                  <a:schemeClr val="bg1">
                    <a:lumMod val="75000"/>
                  </a:schemeClr>
                </a:solidFill>
              </a:rPr>
              <a:t>Click the “-” (minus) button next to </a:t>
            </a:r>
            <a:r>
              <a:rPr lang="en-US" sz="1000" b="1" dirty="0">
                <a:solidFill>
                  <a:schemeClr val="bg1">
                    <a:lumMod val="75000"/>
                  </a:schemeClr>
                </a:solidFill>
              </a:rPr>
              <a:t>Display IDs</a:t>
            </a:r>
            <a:r>
              <a:rPr lang="en-US" sz="1000" dirty="0">
                <a:solidFill>
                  <a:schemeClr val="bg1">
                    <a:lumMod val="75000"/>
                  </a:schemeClr>
                </a:solidFill>
              </a:rPr>
              <a:t> to zero-index all interfaces</a:t>
            </a:r>
          </a:p>
          <a:p>
            <a:pPr marL="515938" lvl="1">
              <a:lnSpc>
                <a:spcPct val="100000"/>
              </a:lnSpc>
              <a:spcBef>
                <a:spcPts val="900"/>
              </a:spcBef>
            </a:pPr>
            <a:r>
              <a:rPr lang="en-US" sz="1000" dirty="0">
                <a:solidFill>
                  <a:schemeClr val="bg1">
                    <a:lumMod val="75000"/>
                  </a:schemeClr>
                </a:solidFill>
              </a:rPr>
              <a:t>Set the </a:t>
            </a:r>
            <a:r>
              <a:rPr lang="en-US" sz="1000" b="1" dirty="0">
                <a:solidFill>
                  <a:schemeClr val="bg1">
                    <a:lumMod val="75000"/>
                  </a:schemeClr>
                </a:solidFill>
              </a:rPr>
              <a:t>Connector Type </a:t>
            </a:r>
            <a:r>
              <a:rPr lang="en-US" sz="1000" dirty="0">
                <a:solidFill>
                  <a:schemeClr val="bg1">
                    <a:lumMod val="75000"/>
                  </a:schemeClr>
                </a:solidFill>
              </a:rPr>
              <a:t>to QSFP28</a:t>
            </a:r>
            <a:endParaRPr lang="en-US" sz="1000" u="sng" dirty="0">
              <a:solidFill>
                <a:schemeClr val="bg1">
                  <a:lumMod val="75000"/>
                </a:schemeClr>
              </a:solidFill>
            </a:endParaRP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Click the </a:t>
            </a:r>
            <a:r>
              <a:rPr lang="en-US" sz="1000" b="1" dirty="0">
                <a:solidFill>
                  <a:schemeClr val="bg1">
                    <a:lumMod val="75000"/>
                  </a:schemeClr>
                </a:solidFill>
              </a:rPr>
              <a:t>Add new transformation</a:t>
            </a:r>
            <a:r>
              <a:rPr lang="en-US" sz="1000" dirty="0">
                <a:solidFill>
                  <a:schemeClr val="bg1">
                    <a:lumMod val="75000"/>
                  </a:schemeClr>
                </a:solidFill>
              </a:rPr>
              <a:t> menu arrow and add the following information</a:t>
            </a:r>
          </a:p>
          <a:p>
            <a:pPr marL="515938" lvl="1">
              <a:lnSpc>
                <a:spcPct val="100000"/>
              </a:lnSpc>
              <a:spcBef>
                <a:spcPts val="900"/>
              </a:spcBef>
            </a:pPr>
            <a:r>
              <a:rPr lang="en-US" sz="1000" b="1" dirty="0">
                <a:solidFill>
                  <a:schemeClr val="bg1">
                    <a:lumMod val="75000"/>
                  </a:schemeClr>
                </a:solidFill>
              </a:rPr>
              <a:t>Speed</a:t>
            </a:r>
            <a:r>
              <a:rPr lang="en-US" sz="1000" dirty="0">
                <a:solidFill>
                  <a:schemeClr val="bg1">
                    <a:lumMod val="75000"/>
                  </a:schemeClr>
                </a:solidFill>
              </a:rPr>
              <a:t>: 100 Gbps</a:t>
            </a:r>
          </a:p>
          <a:p>
            <a:pPr marL="515938" lvl="1">
              <a:lnSpc>
                <a:spcPct val="100000"/>
              </a:lnSpc>
              <a:spcBef>
                <a:spcPts val="900"/>
              </a:spcBef>
            </a:pPr>
            <a:r>
              <a:rPr lang="en-US" sz="1000" b="1" dirty="0">
                <a:solidFill>
                  <a:schemeClr val="bg1">
                    <a:lumMod val="75000"/>
                  </a:schemeClr>
                </a:solidFill>
              </a:rPr>
              <a:t>Name template</a:t>
            </a:r>
            <a:r>
              <a:rPr lang="en-US" sz="1000" dirty="0">
                <a:solidFill>
                  <a:schemeClr val="bg1">
                    <a:lumMod val="75000"/>
                  </a:schemeClr>
                </a:solidFill>
              </a:rPr>
              <a:t>: et-0/0/&lt;</a:t>
            </a:r>
            <a:r>
              <a:rPr lang="en-US" sz="1000" dirty="0" err="1">
                <a:solidFill>
                  <a:schemeClr val="bg1">
                    <a:lumMod val="75000"/>
                  </a:schemeClr>
                </a:solidFill>
              </a:rPr>
              <a:t>display_id</a:t>
            </a:r>
            <a:r>
              <a:rPr lang="en-US" sz="1000" dirty="0">
                <a:solidFill>
                  <a:schemeClr val="bg1">
                    <a:lumMod val="75000"/>
                  </a:schemeClr>
                </a:solidFill>
              </a:rPr>
              <a:t>&gt;</a:t>
            </a:r>
          </a:p>
          <a:p>
            <a:pPr lvl="1" indent="0">
              <a:lnSpc>
                <a:spcPct val="100000"/>
              </a:lnSpc>
              <a:spcBef>
                <a:spcPts val="900"/>
              </a:spcBef>
              <a:buNone/>
            </a:pPr>
            <a:r>
              <a:rPr lang="en-US" sz="1000" dirty="0">
                <a:solidFill>
                  <a:schemeClr val="bg1">
                    <a:lumMod val="75000"/>
                  </a:schemeClr>
                </a:solidFill>
              </a:rPr>
              <a:t>and click the “Add Transformation” button</a:t>
            </a:r>
          </a:p>
          <a:p>
            <a:pPr marL="177800" lvl="1">
              <a:lnSpc>
                <a:spcPct val="100000"/>
              </a:lnSpc>
              <a:spcBef>
                <a:spcPts val="900"/>
              </a:spcBef>
            </a:pPr>
            <a:r>
              <a:rPr lang="en-US" sz="1000" dirty="0">
                <a:solidFill>
                  <a:schemeClr val="bg1">
                    <a:lumMod val="75000"/>
                  </a:schemeClr>
                </a:solidFill>
              </a:rPr>
              <a:t>click the “Edit” button, replace the text in the </a:t>
            </a:r>
            <a:r>
              <a:rPr lang="en-US" sz="1000" b="1" dirty="0">
                <a:solidFill>
                  <a:schemeClr val="bg1">
                    <a:lumMod val="75000"/>
                  </a:schemeClr>
                </a:solidFill>
              </a:rPr>
              <a:t>Setting</a:t>
            </a:r>
            <a:r>
              <a:rPr lang="en-US" sz="1000" dirty="0">
                <a:solidFill>
                  <a:schemeClr val="bg1">
                    <a:lumMod val="75000"/>
                  </a:schemeClr>
                </a:solidFill>
              </a:rPr>
              <a:t> column with the following…</a:t>
            </a:r>
          </a:p>
          <a:p>
            <a:pPr>
              <a:lnSpc>
                <a:spcPct val="100000"/>
              </a:lnSpc>
              <a:spcBef>
                <a:spcPts val="300"/>
              </a:spcBef>
            </a:pPr>
            <a:r>
              <a:rPr lang="en-US" sz="1000" dirty="0">
                <a:solidFill>
                  <a:schemeClr val="bg1">
                    <a:lumMod val="75000"/>
                  </a:schemeClr>
                </a:solidFill>
              </a:rPr>
              <a:t>	{"global": {"speed": ""}, "interface": {"speed": ""}}</a:t>
            </a:r>
          </a:p>
          <a:p>
            <a:pPr>
              <a:lnSpc>
                <a:spcPct val="100000"/>
              </a:lnSpc>
              <a:spcBef>
                <a:spcPts val="300"/>
              </a:spcBef>
            </a:pPr>
            <a:r>
              <a:rPr lang="en-US" sz="1000" dirty="0">
                <a:solidFill>
                  <a:schemeClr val="bg1">
                    <a:lumMod val="75000"/>
                  </a:schemeClr>
                </a:solidFill>
              </a:rPr>
              <a:t>		…then click the “Save” button</a:t>
            </a:r>
          </a:p>
          <a:p>
            <a:pPr marL="171450" indent="-171450">
              <a:lnSpc>
                <a:spcPct val="100000"/>
              </a:lnSpc>
              <a:spcBef>
                <a:spcPts val="300"/>
              </a:spcBef>
              <a:buFont typeface="Arial" panose="020B0604020202020204" pitchFamily="34" charset="0"/>
              <a:buChar char="•"/>
            </a:pPr>
            <a:r>
              <a:rPr lang="en-US" sz="1000" dirty="0">
                <a:solidFill>
                  <a:schemeClr val="bg1">
                    <a:lumMod val="75000"/>
                  </a:schemeClr>
                </a:solidFill>
              </a:rPr>
              <a:t>Click the “Clone” button</a:t>
            </a:r>
          </a:p>
        </p:txBody>
      </p:sp>
    </p:spTree>
    <p:extLst>
      <p:ext uri="{BB962C8B-B14F-4D97-AF65-F5344CB8AC3E}">
        <p14:creationId xmlns:p14="http://schemas.microsoft.com/office/powerpoint/2010/main" val="3900942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Virtual Device Profile Cloning (optional </a:t>
            </a:r>
            <a:r>
              <a:rPr lang="en-US" cap="none" dirty="0" err="1"/>
              <a:t>vEvo</a:t>
            </a:r>
            <a:r>
              <a:rPr lang="en-US" cap="none" dirty="0"/>
              <a:t> Device Profile)</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17</a:t>
            </a:fld>
            <a:endParaRPr lang="en-US"/>
          </a:p>
        </p:txBody>
      </p:sp>
      <p:sp>
        <p:nvSpPr>
          <p:cNvPr id="5" name="Rectangle 4">
            <a:extLst>
              <a:ext uri="{FF2B5EF4-FFF2-40B4-BE49-F238E27FC236}">
                <a16:creationId xmlns:a16="http://schemas.microsoft.com/office/drawing/2014/main" id="{B5726E74-C747-787E-DEA1-F326D82EAFE9}"/>
              </a:ext>
            </a:extLst>
          </p:cNvPr>
          <p:cNvSpPr/>
          <p:nvPr/>
        </p:nvSpPr>
        <p:spPr>
          <a:xfrm>
            <a:off x="4034119" y="1141921"/>
            <a:ext cx="5032188" cy="3706158"/>
          </a:xfrm>
          <a:prstGeom prst="rect">
            <a:avLst/>
          </a:prstGeom>
          <a:noFill/>
          <a:ln w="3175">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FF374E-C300-1B29-D18C-93858C44EE1B}"/>
              </a:ext>
            </a:extLst>
          </p:cNvPr>
          <p:cNvSpPr txBox="1"/>
          <p:nvPr/>
        </p:nvSpPr>
        <p:spPr>
          <a:xfrm>
            <a:off x="6126859" y="2844959"/>
            <a:ext cx="846707" cy="253916"/>
          </a:xfrm>
          <a:prstGeom prst="rect">
            <a:avLst/>
          </a:prstGeom>
          <a:noFill/>
        </p:spPr>
        <p:txBody>
          <a:bodyPr wrap="none" rtlCol="0">
            <a:spAutoFit/>
          </a:bodyPr>
          <a:lstStyle/>
          <a:p>
            <a:pPr algn="ctr"/>
            <a:r>
              <a:rPr lang="en-US" sz="1000" dirty="0"/>
              <a:t>Screenshot</a:t>
            </a:r>
          </a:p>
        </p:txBody>
      </p:sp>
      <p:pic>
        <p:nvPicPr>
          <p:cNvPr id="13" name="Picture 12">
            <a:extLst>
              <a:ext uri="{FF2B5EF4-FFF2-40B4-BE49-F238E27FC236}">
                <a16:creationId xmlns:a16="http://schemas.microsoft.com/office/drawing/2014/main" id="{10370BE2-EB70-C07E-6421-C76CD8771CDA}"/>
              </a:ext>
            </a:extLst>
          </p:cNvPr>
          <p:cNvPicPr>
            <a:picLocks noChangeAspect="1"/>
          </p:cNvPicPr>
          <p:nvPr/>
        </p:nvPicPr>
        <p:blipFill>
          <a:blip r:embed="rId2"/>
          <a:stretch>
            <a:fillRect/>
          </a:stretch>
        </p:blipFill>
        <p:spPr>
          <a:xfrm>
            <a:off x="4351800" y="1173062"/>
            <a:ext cx="4396823" cy="3597709"/>
          </a:xfrm>
          <a:prstGeom prst="rect">
            <a:avLst/>
          </a:prstGeom>
        </p:spPr>
      </p:pic>
      <p:sp>
        <p:nvSpPr>
          <p:cNvPr id="12" name="Content Placeholder 2">
            <a:extLst>
              <a:ext uri="{FF2B5EF4-FFF2-40B4-BE49-F238E27FC236}">
                <a16:creationId xmlns:a16="http://schemas.microsoft.com/office/drawing/2014/main" id="{3F3C041F-91EE-F9FB-2521-F83075419C31}"/>
              </a:ext>
            </a:extLst>
          </p:cNvPr>
          <p:cNvSpPr>
            <a:spLocks noGrp="1"/>
          </p:cNvSpPr>
          <p:nvPr>
            <p:ph idx="1"/>
          </p:nvPr>
        </p:nvSpPr>
        <p:spPr>
          <a:xfrm>
            <a:off x="383094" y="1141921"/>
            <a:ext cx="3539767" cy="3757625"/>
          </a:xfrm>
        </p:spPr>
        <p:txBody>
          <a:bodyPr/>
          <a:lstStyle/>
          <a:p>
            <a:pPr>
              <a:lnSpc>
                <a:spcPct val="100000"/>
              </a:lnSpc>
              <a:spcBef>
                <a:spcPts val="900"/>
              </a:spcBef>
            </a:pPr>
            <a:r>
              <a:rPr lang="en-US" sz="1000" i="1" dirty="0"/>
              <a:t>…continued…</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Use your mouse to click each of the 12 ports so your </a:t>
            </a:r>
            <a:r>
              <a:rPr lang="en-US" sz="1000" b="1" dirty="0">
                <a:solidFill>
                  <a:schemeClr val="bg1">
                    <a:lumMod val="75000"/>
                  </a:schemeClr>
                </a:solidFill>
              </a:rPr>
              <a:t>Display ID</a:t>
            </a:r>
            <a:r>
              <a:rPr lang="en-US" sz="1000" i="1" dirty="0">
                <a:solidFill>
                  <a:schemeClr val="bg1">
                    <a:lumMod val="75000"/>
                  </a:schemeClr>
                </a:solidFill>
              </a:rPr>
              <a:t> </a:t>
            </a:r>
            <a:r>
              <a:rPr lang="en-US" sz="1000" dirty="0">
                <a:solidFill>
                  <a:schemeClr val="bg1">
                    <a:lumMod val="75000"/>
                  </a:schemeClr>
                </a:solidFill>
              </a:rPr>
              <a:t>box has the range “1-12”</a:t>
            </a:r>
          </a:p>
          <a:p>
            <a:pPr marL="515938" lvl="1">
              <a:lnSpc>
                <a:spcPct val="100000"/>
              </a:lnSpc>
              <a:spcBef>
                <a:spcPts val="900"/>
              </a:spcBef>
            </a:pPr>
            <a:r>
              <a:rPr lang="en-US" sz="1000" dirty="0"/>
              <a:t>Click the “-” (minus) button next to </a:t>
            </a:r>
            <a:r>
              <a:rPr lang="en-US" sz="1000" b="1" dirty="0"/>
              <a:t>Display IDs</a:t>
            </a:r>
            <a:r>
              <a:rPr lang="en-US" sz="1000" dirty="0"/>
              <a:t> to zero-index all interfaces</a:t>
            </a:r>
          </a:p>
          <a:p>
            <a:pPr marL="515938" lvl="1">
              <a:lnSpc>
                <a:spcPct val="100000"/>
              </a:lnSpc>
              <a:spcBef>
                <a:spcPts val="900"/>
              </a:spcBef>
            </a:pPr>
            <a:r>
              <a:rPr lang="en-US" sz="1000" dirty="0"/>
              <a:t>Set the </a:t>
            </a:r>
            <a:r>
              <a:rPr lang="en-US" sz="1000" b="1" dirty="0"/>
              <a:t>Connector Type </a:t>
            </a:r>
            <a:r>
              <a:rPr lang="en-US" sz="1000" dirty="0"/>
              <a:t>to </a:t>
            </a:r>
            <a:r>
              <a:rPr lang="en-US" sz="1000" dirty="0">
                <a:solidFill>
                  <a:srgbClr val="0070C0"/>
                </a:solidFill>
              </a:rPr>
              <a:t>QSFP28</a:t>
            </a:r>
            <a:endParaRPr lang="en-US" sz="1000" u="sng" dirty="0">
              <a:solidFill>
                <a:srgbClr val="0070C0"/>
              </a:solidFill>
            </a:endParaRP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Click the </a:t>
            </a:r>
            <a:r>
              <a:rPr lang="en-US" sz="1000" b="1" dirty="0">
                <a:solidFill>
                  <a:schemeClr val="bg1">
                    <a:lumMod val="75000"/>
                  </a:schemeClr>
                </a:solidFill>
              </a:rPr>
              <a:t>Add new transformation</a:t>
            </a:r>
            <a:r>
              <a:rPr lang="en-US" sz="1000" dirty="0">
                <a:solidFill>
                  <a:schemeClr val="bg1">
                    <a:lumMod val="75000"/>
                  </a:schemeClr>
                </a:solidFill>
              </a:rPr>
              <a:t> menu arrow and add the following information</a:t>
            </a:r>
          </a:p>
          <a:p>
            <a:pPr marL="515938" lvl="1">
              <a:lnSpc>
                <a:spcPct val="100000"/>
              </a:lnSpc>
              <a:spcBef>
                <a:spcPts val="900"/>
              </a:spcBef>
            </a:pPr>
            <a:r>
              <a:rPr lang="en-US" sz="1000" b="1" dirty="0">
                <a:solidFill>
                  <a:schemeClr val="bg1">
                    <a:lumMod val="75000"/>
                  </a:schemeClr>
                </a:solidFill>
              </a:rPr>
              <a:t>Speed</a:t>
            </a:r>
            <a:r>
              <a:rPr lang="en-US" sz="1000" dirty="0">
                <a:solidFill>
                  <a:schemeClr val="bg1">
                    <a:lumMod val="75000"/>
                  </a:schemeClr>
                </a:solidFill>
              </a:rPr>
              <a:t>: 100 Gbps</a:t>
            </a:r>
          </a:p>
          <a:p>
            <a:pPr marL="515938" lvl="1">
              <a:lnSpc>
                <a:spcPct val="100000"/>
              </a:lnSpc>
              <a:spcBef>
                <a:spcPts val="900"/>
              </a:spcBef>
            </a:pPr>
            <a:r>
              <a:rPr lang="en-US" sz="1000" b="1" dirty="0">
                <a:solidFill>
                  <a:schemeClr val="bg1">
                    <a:lumMod val="75000"/>
                  </a:schemeClr>
                </a:solidFill>
              </a:rPr>
              <a:t>Name template</a:t>
            </a:r>
            <a:r>
              <a:rPr lang="en-US" sz="1000" dirty="0">
                <a:solidFill>
                  <a:schemeClr val="bg1">
                    <a:lumMod val="75000"/>
                  </a:schemeClr>
                </a:solidFill>
              </a:rPr>
              <a:t>: et-0/0/&lt;</a:t>
            </a:r>
            <a:r>
              <a:rPr lang="en-US" sz="1000" dirty="0" err="1">
                <a:solidFill>
                  <a:schemeClr val="bg1">
                    <a:lumMod val="75000"/>
                  </a:schemeClr>
                </a:solidFill>
              </a:rPr>
              <a:t>display_id</a:t>
            </a:r>
            <a:r>
              <a:rPr lang="en-US" sz="1000" dirty="0">
                <a:solidFill>
                  <a:schemeClr val="bg1">
                    <a:lumMod val="75000"/>
                  </a:schemeClr>
                </a:solidFill>
              </a:rPr>
              <a:t>&gt;</a:t>
            </a:r>
          </a:p>
          <a:p>
            <a:pPr lvl="1" indent="0">
              <a:lnSpc>
                <a:spcPct val="100000"/>
              </a:lnSpc>
              <a:spcBef>
                <a:spcPts val="900"/>
              </a:spcBef>
              <a:buNone/>
            </a:pPr>
            <a:r>
              <a:rPr lang="en-US" sz="1000" dirty="0">
                <a:solidFill>
                  <a:schemeClr val="bg1">
                    <a:lumMod val="75000"/>
                  </a:schemeClr>
                </a:solidFill>
              </a:rPr>
              <a:t>and click the “Add Transformation” button</a:t>
            </a:r>
          </a:p>
          <a:p>
            <a:pPr marL="177800" lvl="1">
              <a:lnSpc>
                <a:spcPct val="100000"/>
              </a:lnSpc>
              <a:spcBef>
                <a:spcPts val="900"/>
              </a:spcBef>
            </a:pPr>
            <a:r>
              <a:rPr lang="en-US" sz="1000" dirty="0">
                <a:solidFill>
                  <a:schemeClr val="bg1">
                    <a:lumMod val="75000"/>
                  </a:schemeClr>
                </a:solidFill>
              </a:rPr>
              <a:t>click the “Edit” button, replace the text in the </a:t>
            </a:r>
            <a:r>
              <a:rPr lang="en-US" sz="1000" b="1" dirty="0">
                <a:solidFill>
                  <a:schemeClr val="bg1">
                    <a:lumMod val="75000"/>
                  </a:schemeClr>
                </a:solidFill>
              </a:rPr>
              <a:t>Setting</a:t>
            </a:r>
            <a:r>
              <a:rPr lang="en-US" sz="1000" dirty="0">
                <a:solidFill>
                  <a:schemeClr val="bg1">
                    <a:lumMod val="75000"/>
                  </a:schemeClr>
                </a:solidFill>
              </a:rPr>
              <a:t> column with the following…</a:t>
            </a:r>
          </a:p>
          <a:p>
            <a:pPr>
              <a:lnSpc>
                <a:spcPct val="100000"/>
              </a:lnSpc>
              <a:spcBef>
                <a:spcPts val="300"/>
              </a:spcBef>
            </a:pPr>
            <a:r>
              <a:rPr lang="en-US" sz="1000" dirty="0">
                <a:solidFill>
                  <a:schemeClr val="bg1">
                    <a:lumMod val="75000"/>
                  </a:schemeClr>
                </a:solidFill>
              </a:rPr>
              <a:t>	{"global": {"speed": ""}, "interface": {"speed": ""}}</a:t>
            </a:r>
          </a:p>
          <a:p>
            <a:pPr>
              <a:lnSpc>
                <a:spcPct val="100000"/>
              </a:lnSpc>
              <a:spcBef>
                <a:spcPts val="300"/>
              </a:spcBef>
            </a:pPr>
            <a:r>
              <a:rPr lang="en-US" sz="1000" dirty="0">
                <a:solidFill>
                  <a:schemeClr val="bg1">
                    <a:lumMod val="75000"/>
                  </a:schemeClr>
                </a:solidFill>
              </a:rPr>
              <a:t>		…then click the “Save” button</a:t>
            </a:r>
          </a:p>
          <a:p>
            <a:pPr marL="171450" indent="-171450">
              <a:lnSpc>
                <a:spcPct val="100000"/>
              </a:lnSpc>
              <a:spcBef>
                <a:spcPts val="300"/>
              </a:spcBef>
              <a:buFont typeface="Arial" panose="020B0604020202020204" pitchFamily="34" charset="0"/>
              <a:buChar char="•"/>
            </a:pPr>
            <a:r>
              <a:rPr lang="en-US" sz="1000" dirty="0">
                <a:solidFill>
                  <a:schemeClr val="bg1">
                    <a:lumMod val="75000"/>
                  </a:schemeClr>
                </a:solidFill>
              </a:rPr>
              <a:t>Click the “Clone” button</a:t>
            </a:r>
          </a:p>
        </p:txBody>
      </p:sp>
    </p:spTree>
    <p:extLst>
      <p:ext uri="{BB962C8B-B14F-4D97-AF65-F5344CB8AC3E}">
        <p14:creationId xmlns:p14="http://schemas.microsoft.com/office/powerpoint/2010/main" val="22338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Virtual Device Profile Cloning (optional </a:t>
            </a:r>
            <a:r>
              <a:rPr lang="en-US" cap="none" dirty="0" err="1"/>
              <a:t>vEvo</a:t>
            </a:r>
            <a:r>
              <a:rPr lang="en-US" cap="none" dirty="0"/>
              <a:t> Device Profile)</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18</a:t>
            </a:fld>
            <a:endParaRPr lang="en-US"/>
          </a:p>
        </p:txBody>
      </p:sp>
      <p:sp>
        <p:nvSpPr>
          <p:cNvPr id="5" name="Rectangle 4">
            <a:extLst>
              <a:ext uri="{FF2B5EF4-FFF2-40B4-BE49-F238E27FC236}">
                <a16:creationId xmlns:a16="http://schemas.microsoft.com/office/drawing/2014/main" id="{B5726E74-C747-787E-DEA1-F326D82EAFE9}"/>
              </a:ext>
            </a:extLst>
          </p:cNvPr>
          <p:cNvSpPr/>
          <p:nvPr/>
        </p:nvSpPr>
        <p:spPr>
          <a:xfrm>
            <a:off x="4034119" y="1141921"/>
            <a:ext cx="5032188" cy="3706158"/>
          </a:xfrm>
          <a:prstGeom prst="rect">
            <a:avLst/>
          </a:prstGeom>
          <a:noFill/>
          <a:ln w="3175">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FF374E-C300-1B29-D18C-93858C44EE1B}"/>
              </a:ext>
            </a:extLst>
          </p:cNvPr>
          <p:cNvSpPr txBox="1"/>
          <p:nvPr/>
        </p:nvSpPr>
        <p:spPr>
          <a:xfrm>
            <a:off x="6126859" y="2844959"/>
            <a:ext cx="846707" cy="253916"/>
          </a:xfrm>
          <a:prstGeom prst="rect">
            <a:avLst/>
          </a:prstGeom>
          <a:noFill/>
        </p:spPr>
        <p:txBody>
          <a:bodyPr wrap="none" rtlCol="0">
            <a:spAutoFit/>
          </a:bodyPr>
          <a:lstStyle/>
          <a:p>
            <a:pPr algn="ctr"/>
            <a:r>
              <a:rPr lang="en-US" sz="1000" dirty="0"/>
              <a:t>Screenshot</a:t>
            </a:r>
          </a:p>
        </p:txBody>
      </p:sp>
      <p:pic>
        <p:nvPicPr>
          <p:cNvPr id="8" name="Picture 7">
            <a:extLst>
              <a:ext uri="{FF2B5EF4-FFF2-40B4-BE49-F238E27FC236}">
                <a16:creationId xmlns:a16="http://schemas.microsoft.com/office/drawing/2014/main" id="{863CCEFB-85E3-B964-0492-42DC51407488}"/>
              </a:ext>
            </a:extLst>
          </p:cNvPr>
          <p:cNvPicPr>
            <a:picLocks noChangeAspect="1"/>
          </p:cNvPicPr>
          <p:nvPr/>
        </p:nvPicPr>
        <p:blipFill>
          <a:blip r:embed="rId2"/>
          <a:stretch>
            <a:fillRect/>
          </a:stretch>
        </p:blipFill>
        <p:spPr>
          <a:xfrm>
            <a:off x="4302667" y="1158342"/>
            <a:ext cx="4519653" cy="3673316"/>
          </a:xfrm>
          <a:prstGeom prst="rect">
            <a:avLst/>
          </a:prstGeom>
        </p:spPr>
      </p:pic>
      <p:sp>
        <p:nvSpPr>
          <p:cNvPr id="18" name="Content Placeholder 2">
            <a:extLst>
              <a:ext uri="{FF2B5EF4-FFF2-40B4-BE49-F238E27FC236}">
                <a16:creationId xmlns:a16="http://schemas.microsoft.com/office/drawing/2014/main" id="{F1FBA3E7-44FE-800E-9B44-AAA2E0DAA9CC}"/>
              </a:ext>
            </a:extLst>
          </p:cNvPr>
          <p:cNvSpPr>
            <a:spLocks noGrp="1"/>
          </p:cNvSpPr>
          <p:nvPr>
            <p:ph idx="1"/>
          </p:nvPr>
        </p:nvSpPr>
        <p:spPr>
          <a:xfrm>
            <a:off x="383094" y="1141921"/>
            <a:ext cx="3539767" cy="3757625"/>
          </a:xfrm>
        </p:spPr>
        <p:txBody>
          <a:bodyPr/>
          <a:lstStyle/>
          <a:p>
            <a:pPr>
              <a:lnSpc>
                <a:spcPct val="100000"/>
              </a:lnSpc>
              <a:spcBef>
                <a:spcPts val="900"/>
              </a:spcBef>
            </a:pPr>
            <a:r>
              <a:rPr lang="en-US" sz="1000" i="1" dirty="0"/>
              <a:t>…continued…</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Use your mouse to click each of the 12 ports so your </a:t>
            </a:r>
            <a:r>
              <a:rPr lang="en-US" sz="1000" b="1" dirty="0">
                <a:solidFill>
                  <a:schemeClr val="bg1">
                    <a:lumMod val="75000"/>
                  </a:schemeClr>
                </a:solidFill>
              </a:rPr>
              <a:t>Display ID</a:t>
            </a:r>
            <a:r>
              <a:rPr lang="en-US" sz="1000" i="1" dirty="0">
                <a:solidFill>
                  <a:schemeClr val="bg1">
                    <a:lumMod val="75000"/>
                  </a:schemeClr>
                </a:solidFill>
              </a:rPr>
              <a:t> </a:t>
            </a:r>
            <a:r>
              <a:rPr lang="en-US" sz="1000" dirty="0">
                <a:solidFill>
                  <a:schemeClr val="bg1">
                    <a:lumMod val="75000"/>
                  </a:schemeClr>
                </a:solidFill>
              </a:rPr>
              <a:t>box has the range “1-12”</a:t>
            </a:r>
          </a:p>
          <a:p>
            <a:pPr marL="515938" lvl="1">
              <a:lnSpc>
                <a:spcPct val="100000"/>
              </a:lnSpc>
              <a:spcBef>
                <a:spcPts val="900"/>
              </a:spcBef>
            </a:pPr>
            <a:r>
              <a:rPr lang="en-US" sz="1000" dirty="0">
                <a:solidFill>
                  <a:schemeClr val="bg1">
                    <a:lumMod val="75000"/>
                  </a:schemeClr>
                </a:solidFill>
              </a:rPr>
              <a:t>Click the “-” (minus) button next to </a:t>
            </a:r>
            <a:r>
              <a:rPr lang="en-US" sz="1000" b="1" dirty="0">
                <a:solidFill>
                  <a:schemeClr val="bg1">
                    <a:lumMod val="75000"/>
                  </a:schemeClr>
                </a:solidFill>
              </a:rPr>
              <a:t>Display IDs</a:t>
            </a:r>
            <a:r>
              <a:rPr lang="en-US" sz="1000" dirty="0">
                <a:solidFill>
                  <a:schemeClr val="bg1">
                    <a:lumMod val="75000"/>
                  </a:schemeClr>
                </a:solidFill>
              </a:rPr>
              <a:t> to zero-index all interfaces</a:t>
            </a:r>
          </a:p>
          <a:p>
            <a:pPr marL="515938" lvl="1">
              <a:lnSpc>
                <a:spcPct val="100000"/>
              </a:lnSpc>
              <a:spcBef>
                <a:spcPts val="900"/>
              </a:spcBef>
            </a:pPr>
            <a:r>
              <a:rPr lang="en-US" sz="1000" dirty="0">
                <a:solidFill>
                  <a:schemeClr val="bg1">
                    <a:lumMod val="75000"/>
                  </a:schemeClr>
                </a:solidFill>
              </a:rPr>
              <a:t>Set the </a:t>
            </a:r>
            <a:r>
              <a:rPr lang="en-US" sz="1000" b="1" dirty="0">
                <a:solidFill>
                  <a:schemeClr val="bg1">
                    <a:lumMod val="75000"/>
                  </a:schemeClr>
                </a:solidFill>
              </a:rPr>
              <a:t>Connector Type </a:t>
            </a:r>
            <a:r>
              <a:rPr lang="en-US" sz="1000" dirty="0">
                <a:solidFill>
                  <a:schemeClr val="bg1">
                    <a:lumMod val="75000"/>
                  </a:schemeClr>
                </a:solidFill>
              </a:rPr>
              <a:t>to QSFP28</a:t>
            </a:r>
            <a:endParaRPr lang="en-US" sz="1000" u="sng" dirty="0">
              <a:solidFill>
                <a:schemeClr val="bg1">
                  <a:lumMod val="75000"/>
                </a:schemeClr>
              </a:solidFill>
            </a:endParaRPr>
          </a:p>
          <a:p>
            <a:pPr marL="171450" indent="-171450">
              <a:lnSpc>
                <a:spcPct val="100000"/>
              </a:lnSpc>
              <a:spcBef>
                <a:spcPts val="900"/>
              </a:spcBef>
              <a:buFont typeface="Arial" panose="020B0604020202020204" pitchFamily="34" charset="0"/>
              <a:buChar char="•"/>
            </a:pPr>
            <a:r>
              <a:rPr lang="en-US" sz="1000" dirty="0"/>
              <a:t>Click the </a:t>
            </a:r>
            <a:r>
              <a:rPr lang="en-US" sz="1000" b="1" dirty="0"/>
              <a:t>Add new transformation</a:t>
            </a:r>
            <a:r>
              <a:rPr lang="en-US" sz="1000" dirty="0"/>
              <a:t> menu arrow and add the following information</a:t>
            </a:r>
          </a:p>
          <a:p>
            <a:pPr marL="515938" lvl="1">
              <a:lnSpc>
                <a:spcPct val="100000"/>
              </a:lnSpc>
              <a:spcBef>
                <a:spcPts val="900"/>
              </a:spcBef>
            </a:pPr>
            <a:r>
              <a:rPr lang="en-US" sz="1000" b="1" dirty="0"/>
              <a:t>Speed</a:t>
            </a:r>
            <a:r>
              <a:rPr lang="en-US" sz="1000" dirty="0"/>
              <a:t>: </a:t>
            </a:r>
            <a:r>
              <a:rPr lang="en-US" sz="1000" dirty="0">
                <a:solidFill>
                  <a:srgbClr val="0070C0"/>
                </a:solidFill>
              </a:rPr>
              <a:t>100 Gbps</a:t>
            </a:r>
          </a:p>
          <a:p>
            <a:pPr marL="515938" lvl="1">
              <a:lnSpc>
                <a:spcPct val="100000"/>
              </a:lnSpc>
              <a:spcBef>
                <a:spcPts val="900"/>
              </a:spcBef>
            </a:pPr>
            <a:r>
              <a:rPr lang="en-US" sz="1000" b="1" dirty="0"/>
              <a:t>Name template</a:t>
            </a:r>
            <a:r>
              <a:rPr lang="en-US" sz="1000" dirty="0"/>
              <a:t>: </a:t>
            </a:r>
            <a:r>
              <a:rPr lang="en-US" sz="1000" dirty="0">
                <a:solidFill>
                  <a:srgbClr val="0070C0"/>
                </a:solidFill>
              </a:rPr>
              <a:t>et-0/0/&lt;</a:t>
            </a:r>
            <a:r>
              <a:rPr lang="en-US" sz="1000" dirty="0" err="1">
                <a:solidFill>
                  <a:srgbClr val="0070C0"/>
                </a:solidFill>
              </a:rPr>
              <a:t>display_id</a:t>
            </a:r>
            <a:r>
              <a:rPr lang="en-US" sz="1000" dirty="0">
                <a:solidFill>
                  <a:srgbClr val="0070C0"/>
                </a:solidFill>
              </a:rPr>
              <a:t>&gt;</a:t>
            </a:r>
          </a:p>
          <a:p>
            <a:pPr lvl="1" indent="0">
              <a:lnSpc>
                <a:spcPct val="100000"/>
              </a:lnSpc>
              <a:spcBef>
                <a:spcPts val="900"/>
              </a:spcBef>
              <a:buNone/>
            </a:pPr>
            <a:r>
              <a:rPr lang="en-US" sz="1000" dirty="0"/>
              <a:t>and click the “Add Transformation” button</a:t>
            </a:r>
          </a:p>
          <a:p>
            <a:pPr marL="177800" lvl="1">
              <a:lnSpc>
                <a:spcPct val="100000"/>
              </a:lnSpc>
              <a:spcBef>
                <a:spcPts val="900"/>
              </a:spcBef>
            </a:pPr>
            <a:r>
              <a:rPr lang="en-US" sz="1000" dirty="0">
                <a:solidFill>
                  <a:schemeClr val="bg1">
                    <a:lumMod val="75000"/>
                  </a:schemeClr>
                </a:solidFill>
              </a:rPr>
              <a:t>click the “Edit” button, replace the text in the </a:t>
            </a:r>
            <a:r>
              <a:rPr lang="en-US" sz="1000" b="1" dirty="0">
                <a:solidFill>
                  <a:schemeClr val="bg1">
                    <a:lumMod val="75000"/>
                  </a:schemeClr>
                </a:solidFill>
              </a:rPr>
              <a:t>Setting</a:t>
            </a:r>
            <a:r>
              <a:rPr lang="en-US" sz="1000" dirty="0">
                <a:solidFill>
                  <a:schemeClr val="bg1">
                    <a:lumMod val="75000"/>
                  </a:schemeClr>
                </a:solidFill>
              </a:rPr>
              <a:t> column with the following…</a:t>
            </a:r>
          </a:p>
          <a:p>
            <a:pPr>
              <a:lnSpc>
                <a:spcPct val="100000"/>
              </a:lnSpc>
              <a:spcBef>
                <a:spcPts val="300"/>
              </a:spcBef>
            </a:pPr>
            <a:r>
              <a:rPr lang="en-US" sz="1000" dirty="0">
                <a:solidFill>
                  <a:schemeClr val="bg1">
                    <a:lumMod val="75000"/>
                  </a:schemeClr>
                </a:solidFill>
              </a:rPr>
              <a:t>	{"global": {"speed": ""}, "interface": {"speed": ""}}</a:t>
            </a:r>
          </a:p>
          <a:p>
            <a:pPr>
              <a:lnSpc>
                <a:spcPct val="100000"/>
              </a:lnSpc>
              <a:spcBef>
                <a:spcPts val="300"/>
              </a:spcBef>
            </a:pPr>
            <a:r>
              <a:rPr lang="en-US" sz="1000" dirty="0">
                <a:solidFill>
                  <a:schemeClr val="bg1">
                    <a:lumMod val="75000"/>
                  </a:schemeClr>
                </a:solidFill>
              </a:rPr>
              <a:t>		…then click the “Save” button</a:t>
            </a:r>
          </a:p>
          <a:p>
            <a:pPr marL="171450" indent="-171450">
              <a:lnSpc>
                <a:spcPct val="100000"/>
              </a:lnSpc>
              <a:spcBef>
                <a:spcPts val="300"/>
              </a:spcBef>
              <a:buFont typeface="Arial" panose="020B0604020202020204" pitchFamily="34" charset="0"/>
              <a:buChar char="•"/>
            </a:pPr>
            <a:r>
              <a:rPr lang="en-US" sz="1000" dirty="0">
                <a:solidFill>
                  <a:schemeClr val="bg1">
                    <a:lumMod val="75000"/>
                  </a:schemeClr>
                </a:solidFill>
              </a:rPr>
              <a:t>Click the “Clone” button</a:t>
            </a:r>
          </a:p>
        </p:txBody>
      </p:sp>
    </p:spTree>
    <p:extLst>
      <p:ext uri="{BB962C8B-B14F-4D97-AF65-F5344CB8AC3E}">
        <p14:creationId xmlns:p14="http://schemas.microsoft.com/office/powerpoint/2010/main" val="42629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Virtual Device Profile Cloning (optional </a:t>
            </a:r>
            <a:r>
              <a:rPr lang="en-US" cap="none" dirty="0" err="1"/>
              <a:t>vEvo</a:t>
            </a:r>
            <a:r>
              <a:rPr lang="en-US" cap="none" dirty="0"/>
              <a:t> Device Profile)</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19</a:t>
            </a:fld>
            <a:endParaRPr lang="en-US"/>
          </a:p>
        </p:txBody>
      </p:sp>
      <p:sp>
        <p:nvSpPr>
          <p:cNvPr id="5" name="Rectangle 4">
            <a:extLst>
              <a:ext uri="{FF2B5EF4-FFF2-40B4-BE49-F238E27FC236}">
                <a16:creationId xmlns:a16="http://schemas.microsoft.com/office/drawing/2014/main" id="{B5726E74-C747-787E-DEA1-F326D82EAFE9}"/>
              </a:ext>
            </a:extLst>
          </p:cNvPr>
          <p:cNvSpPr/>
          <p:nvPr/>
        </p:nvSpPr>
        <p:spPr>
          <a:xfrm>
            <a:off x="4034119" y="1141921"/>
            <a:ext cx="5032188" cy="3706158"/>
          </a:xfrm>
          <a:prstGeom prst="rect">
            <a:avLst/>
          </a:prstGeom>
          <a:noFill/>
          <a:ln w="3175">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FF374E-C300-1B29-D18C-93858C44EE1B}"/>
              </a:ext>
            </a:extLst>
          </p:cNvPr>
          <p:cNvSpPr txBox="1"/>
          <p:nvPr/>
        </p:nvSpPr>
        <p:spPr>
          <a:xfrm>
            <a:off x="6126859" y="2844959"/>
            <a:ext cx="846707" cy="253916"/>
          </a:xfrm>
          <a:prstGeom prst="rect">
            <a:avLst/>
          </a:prstGeom>
          <a:noFill/>
        </p:spPr>
        <p:txBody>
          <a:bodyPr wrap="none" rtlCol="0">
            <a:spAutoFit/>
          </a:bodyPr>
          <a:lstStyle/>
          <a:p>
            <a:pPr algn="ctr"/>
            <a:r>
              <a:rPr lang="en-US" sz="1000" dirty="0"/>
              <a:t>Screenshot</a:t>
            </a:r>
          </a:p>
        </p:txBody>
      </p:sp>
      <p:pic>
        <p:nvPicPr>
          <p:cNvPr id="9" name="Picture 8">
            <a:extLst>
              <a:ext uri="{FF2B5EF4-FFF2-40B4-BE49-F238E27FC236}">
                <a16:creationId xmlns:a16="http://schemas.microsoft.com/office/drawing/2014/main" id="{5C6E7B77-42DF-3747-CBFC-C26A68233837}"/>
              </a:ext>
            </a:extLst>
          </p:cNvPr>
          <p:cNvPicPr>
            <a:picLocks noChangeAspect="1"/>
          </p:cNvPicPr>
          <p:nvPr/>
        </p:nvPicPr>
        <p:blipFill>
          <a:blip r:embed="rId2"/>
          <a:stretch>
            <a:fillRect/>
          </a:stretch>
        </p:blipFill>
        <p:spPr>
          <a:xfrm>
            <a:off x="4817659" y="1389951"/>
            <a:ext cx="4189933" cy="3417848"/>
          </a:xfrm>
          <a:prstGeom prst="rect">
            <a:avLst/>
          </a:prstGeom>
        </p:spPr>
      </p:pic>
      <p:pic>
        <p:nvPicPr>
          <p:cNvPr id="10" name="Picture 9">
            <a:extLst>
              <a:ext uri="{FF2B5EF4-FFF2-40B4-BE49-F238E27FC236}">
                <a16:creationId xmlns:a16="http://schemas.microsoft.com/office/drawing/2014/main" id="{C55F9549-862D-56CA-35E8-007C3E4878AC}"/>
              </a:ext>
            </a:extLst>
          </p:cNvPr>
          <p:cNvPicPr>
            <a:picLocks noChangeAspect="1"/>
          </p:cNvPicPr>
          <p:nvPr/>
        </p:nvPicPr>
        <p:blipFill>
          <a:blip r:embed="rId3"/>
          <a:stretch>
            <a:fillRect/>
          </a:stretch>
        </p:blipFill>
        <p:spPr>
          <a:xfrm>
            <a:off x="4095440" y="1185756"/>
            <a:ext cx="3206746" cy="1385994"/>
          </a:xfrm>
          <a:prstGeom prst="rect">
            <a:avLst/>
          </a:prstGeom>
        </p:spPr>
      </p:pic>
      <p:pic>
        <p:nvPicPr>
          <p:cNvPr id="14" name="Picture 13">
            <a:extLst>
              <a:ext uri="{FF2B5EF4-FFF2-40B4-BE49-F238E27FC236}">
                <a16:creationId xmlns:a16="http://schemas.microsoft.com/office/drawing/2014/main" id="{CD7380F0-B154-6230-7AEA-54289452254B}"/>
              </a:ext>
            </a:extLst>
          </p:cNvPr>
          <p:cNvPicPr>
            <a:picLocks noChangeAspect="1"/>
          </p:cNvPicPr>
          <p:nvPr/>
        </p:nvPicPr>
        <p:blipFill>
          <a:blip r:embed="rId4"/>
          <a:stretch>
            <a:fillRect/>
          </a:stretch>
        </p:blipFill>
        <p:spPr>
          <a:xfrm>
            <a:off x="7910411" y="4568575"/>
            <a:ext cx="609056" cy="214754"/>
          </a:xfrm>
          <a:prstGeom prst="rect">
            <a:avLst/>
          </a:prstGeom>
        </p:spPr>
      </p:pic>
      <p:sp>
        <p:nvSpPr>
          <p:cNvPr id="11" name="Content Placeholder 2">
            <a:extLst>
              <a:ext uri="{FF2B5EF4-FFF2-40B4-BE49-F238E27FC236}">
                <a16:creationId xmlns:a16="http://schemas.microsoft.com/office/drawing/2014/main" id="{4F74B0CD-9B18-8D44-F240-5F4DC78F2AD5}"/>
              </a:ext>
            </a:extLst>
          </p:cNvPr>
          <p:cNvSpPr>
            <a:spLocks noGrp="1"/>
          </p:cNvSpPr>
          <p:nvPr>
            <p:ph idx="1"/>
          </p:nvPr>
        </p:nvSpPr>
        <p:spPr>
          <a:xfrm>
            <a:off x="383094" y="1141921"/>
            <a:ext cx="3539767" cy="3757625"/>
          </a:xfrm>
        </p:spPr>
        <p:txBody>
          <a:bodyPr/>
          <a:lstStyle/>
          <a:p>
            <a:pPr>
              <a:lnSpc>
                <a:spcPct val="100000"/>
              </a:lnSpc>
              <a:spcBef>
                <a:spcPts val="900"/>
              </a:spcBef>
            </a:pPr>
            <a:r>
              <a:rPr lang="en-US" sz="1000" i="1" dirty="0"/>
              <a:t>…continued…</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Use your mouse to click each of the 12 ports so your </a:t>
            </a:r>
            <a:r>
              <a:rPr lang="en-US" sz="1000" b="1" dirty="0">
                <a:solidFill>
                  <a:schemeClr val="bg1">
                    <a:lumMod val="75000"/>
                  </a:schemeClr>
                </a:solidFill>
              </a:rPr>
              <a:t>Display ID</a:t>
            </a:r>
            <a:r>
              <a:rPr lang="en-US" sz="1000" i="1" dirty="0">
                <a:solidFill>
                  <a:schemeClr val="bg1">
                    <a:lumMod val="75000"/>
                  </a:schemeClr>
                </a:solidFill>
              </a:rPr>
              <a:t> </a:t>
            </a:r>
            <a:r>
              <a:rPr lang="en-US" sz="1000" dirty="0">
                <a:solidFill>
                  <a:schemeClr val="bg1">
                    <a:lumMod val="75000"/>
                  </a:schemeClr>
                </a:solidFill>
              </a:rPr>
              <a:t>box has the range “1-12”</a:t>
            </a:r>
          </a:p>
          <a:p>
            <a:pPr marL="515938" lvl="1">
              <a:lnSpc>
                <a:spcPct val="100000"/>
              </a:lnSpc>
              <a:spcBef>
                <a:spcPts val="900"/>
              </a:spcBef>
            </a:pPr>
            <a:r>
              <a:rPr lang="en-US" sz="1000" dirty="0">
                <a:solidFill>
                  <a:schemeClr val="bg1">
                    <a:lumMod val="75000"/>
                  </a:schemeClr>
                </a:solidFill>
              </a:rPr>
              <a:t>Click the “-” (minus) button next to </a:t>
            </a:r>
            <a:r>
              <a:rPr lang="en-US" sz="1000" b="1" dirty="0">
                <a:solidFill>
                  <a:schemeClr val="bg1">
                    <a:lumMod val="75000"/>
                  </a:schemeClr>
                </a:solidFill>
              </a:rPr>
              <a:t>Display IDs</a:t>
            </a:r>
            <a:r>
              <a:rPr lang="en-US" sz="1000" dirty="0">
                <a:solidFill>
                  <a:schemeClr val="bg1">
                    <a:lumMod val="75000"/>
                  </a:schemeClr>
                </a:solidFill>
              </a:rPr>
              <a:t> to zero-index all interfaces</a:t>
            </a:r>
          </a:p>
          <a:p>
            <a:pPr marL="515938" lvl="1">
              <a:lnSpc>
                <a:spcPct val="100000"/>
              </a:lnSpc>
              <a:spcBef>
                <a:spcPts val="900"/>
              </a:spcBef>
            </a:pPr>
            <a:r>
              <a:rPr lang="en-US" sz="1000" dirty="0">
                <a:solidFill>
                  <a:schemeClr val="bg1">
                    <a:lumMod val="75000"/>
                  </a:schemeClr>
                </a:solidFill>
              </a:rPr>
              <a:t>Set the </a:t>
            </a:r>
            <a:r>
              <a:rPr lang="en-US" sz="1000" b="1" dirty="0">
                <a:solidFill>
                  <a:schemeClr val="bg1">
                    <a:lumMod val="75000"/>
                  </a:schemeClr>
                </a:solidFill>
              </a:rPr>
              <a:t>Connector Type </a:t>
            </a:r>
            <a:r>
              <a:rPr lang="en-US" sz="1000" dirty="0">
                <a:solidFill>
                  <a:schemeClr val="bg1">
                    <a:lumMod val="75000"/>
                  </a:schemeClr>
                </a:solidFill>
              </a:rPr>
              <a:t>to QSFP28</a:t>
            </a:r>
            <a:endParaRPr lang="en-US" sz="1000" u="sng" dirty="0">
              <a:solidFill>
                <a:schemeClr val="bg1">
                  <a:lumMod val="75000"/>
                </a:schemeClr>
              </a:solidFill>
            </a:endParaRP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Click the </a:t>
            </a:r>
            <a:r>
              <a:rPr lang="en-US" sz="1000" b="1" dirty="0">
                <a:solidFill>
                  <a:schemeClr val="bg1">
                    <a:lumMod val="75000"/>
                  </a:schemeClr>
                </a:solidFill>
              </a:rPr>
              <a:t>Add new transformation</a:t>
            </a:r>
            <a:r>
              <a:rPr lang="en-US" sz="1000" dirty="0">
                <a:solidFill>
                  <a:schemeClr val="bg1">
                    <a:lumMod val="75000"/>
                  </a:schemeClr>
                </a:solidFill>
              </a:rPr>
              <a:t> menu arrow and add the following information</a:t>
            </a:r>
          </a:p>
          <a:p>
            <a:pPr marL="515938" lvl="1">
              <a:lnSpc>
                <a:spcPct val="100000"/>
              </a:lnSpc>
              <a:spcBef>
                <a:spcPts val="900"/>
              </a:spcBef>
            </a:pPr>
            <a:r>
              <a:rPr lang="en-US" sz="1000" b="1" dirty="0">
                <a:solidFill>
                  <a:schemeClr val="bg1">
                    <a:lumMod val="75000"/>
                  </a:schemeClr>
                </a:solidFill>
              </a:rPr>
              <a:t>Speed</a:t>
            </a:r>
            <a:r>
              <a:rPr lang="en-US" sz="1000" dirty="0">
                <a:solidFill>
                  <a:schemeClr val="bg1">
                    <a:lumMod val="75000"/>
                  </a:schemeClr>
                </a:solidFill>
              </a:rPr>
              <a:t>: 100 Gbps</a:t>
            </a:r>
          </a:p>
          <a:p>
            <a:pPr marL="515938" lvl="1">
              <a:lnSpc>
                <a:spcPct val="100000"/>
              </a:lnSpc>
              <a:spcBef>
                <a:spcPts val="900"/>
              </a:spcBef>
            </a:pPr>
            <a:r>
              <a:rPr lang="en-US" sz="1000" b="1" dirty="0">
                <a:solidFill>
                  <a:schemeClr val="bg1">
                    <a:lumMod val="75000"/>
                  </a:schemeClr>
                </a:solidFill>
              </a:rPr>
              <a:t>Name template</a:t>
            </a:r>
            <a:r>
              <a:rPr lang="en-US" sz="1000" dirty="0">
                <a:solidFill>
                  <a:schemeClr val="bg1">
                    <a:lumMod val="75000"/>
                  </a:schemeClr>
                </a:solidFill>
              </a:rPr>
              <a:t>: et-0/0/&lt;</a:t>
            </a:r>
            <a:r>
              <a:rPr lang="en-US" sz="1000" dirty="0" err="1">
                <a:solidFill>
                  <a:schemeClr val="bg1">
                    <a:lumMod val="75000"/>
                  </a:schemeClr>
                </a:solidFill>
              </a:rPr>
              <a:t>display_id</a:t>
            </a:r>
            <a:r>
              <a:rPr lang="en-US" sz="1000" dirty="0">
                <a:solidFill>
                  <a:schemeClr val="bg1">
                    <a:lumMod val="75000"/>
                  </a:schemeClr>
                </a:solidFill>
              </a:rPr>
              <a:t>&gt;</a:t>
            </a:r>
          </a:p>
          <a:p>
            <a:pPr lvl="1" indent="0">
              <a:lnSpc>
                <a:spcPct val="100000"/>
              </a:lnSpc>
              <a:spcBef>
                <a:spcPts val="900"/>
              </a:spcBef>
              <a:buNone/>
            </a:pPr>
            <a:r>
              <a:rPr lang="en-US" sz="1000" dirty="0">
                <a:solidFill>
                  <a:schemeClr val="bg1">
                    <a:lumMod val="75000"/>
                  </a:schemeClr>
                </a:solidFill>
              </a:rPr>
              <a:t>and click the “Add Transformation” button</a:t>
            </a:r>
          </a:p>
          <a:p>
            <a:pPr marL="177800" lvl="1">
              <a:lnSpc>
                <a:spcPct val="100000"/>
              </a:lnSpc>
              <a:spcBef>
                <a:spcPts val="900"/>
              </a:spcBef>
            </a:pPr>
            <a:r>
              <a:rPr lang="en-US" sz="1000" dirty="0"/>
              <a:t>click the “Edit” button, replace the text in the </a:t>
            </a:r>
            <a:r>
              <a:rPr lang="en-US" sz="1000" b="1" dirty="0"/>
              <a:t>Setting</a:t>
            </a:r>
            <a:r>
              <a:rPr lang="en-US" sz="1000" dirty="0"/>
              <a:t> column with the following…</a:t>
            </a:r>
          </a:p>
          <a:p>
            <a:pPr>
              <a:lnSpc>
                <a:spcPct val="100000"/>
              </a:lnSpc>
              <a:spcBef>
                <a:spcPts val="300"/>
              </a:spcBef>
            </a:pPr>
            <a:r>
              <a:rPr lang="en-US" sz="1000" dirty="0"/>
              <a:t>	</a:t>
            </a:r>
            <a:r>
              <a:rPr lang="en-US" sz="1000" dirty="0">
                <a:solidFill>
                  <a:srgbClr val="0070C0"/>
                </a:solidFill>
              </a:rPr>
              <a:t>{"global": {"speed": ""}, "interface": {"speed": ""}}</a:t>
            </a:r>
          </a:p>
          <a:p>
            <a:pPr>
              <a:lnSpc>
                <a:spcPct val="100000"/>
              </a:lnSpc>
              <a:spcBef>
                <a:spcPts val="300"/>
              </a:spcBef>
            </a:pPr>
            <a:r>
              <a:rPr lang="en-US" sz="1000" dirty="0"/>
              <a:t>		…then click the “Save” button</a:t>
            </a:r>
          </a:p>
          <a:p>
            <a:pPr marL="171450" indent="-171450">
              <a:lnSpc>
                <a:spcPct val="100000"/>
              </a:lnSpc>
              <a:spcBef>
                <a:spcPts val="300"/>
              </a:spcBef>
              <a:buFont typeface="Arial" panose="020B0604020202020204" pitchFamily="34" charset="0"/>
              <a:buChar char="•"/>
            </a:pPr>
            <a:r>
              <a:rPr lang="en-US" sz="1000" dirty="0"/>
              <a:t>Click the “Clone” button</a:t>
            </a:r>
          </a:p>
        </p:txBody>
      </p:sp>
    </p:spTree>
    <p:extLst>
      <p:ext uri="{BB962C8B-B14F-4D97-AF65-F5344CB8AC3E}">
        <p14:creationId xmlns:p14="http://schemas.microsoft.com/office/powerpoint/2010/main" val="2524612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73D9F6-1EC1-0C4B-BE54-89566BA46756}"/>
              </a:ext>
            </a:extLst>
          </p:cNvPr>
          <p:cNvSpPr>
            <a:spLocks noGrp="1"/>
          </p:cNvSpPr>
          <p:nvPr>
            <p:ph type="sldNum" sz="quarter" idx="12"/>
          </p:nvPr>
        </p:nvSpPr>
        <p:spPr/>
        <p:txBody>
          <a:bodyPr/>
          <a:lstStyle/>
          <a:p>
            <a:fld id="{911CAEDA-F13C-43B4-B3A8-D3983B745648}" type="slidenum">
              <a:rPr lang="en-US" smtClean="0"/>
              <a:t>2</a:t>
            </a:fld>
            <a:endParaRPr lang="en-US"/>
          </a:p>
        </p:txBody>
      </p:sp>
      <p:sp>
        <p:nvSpPr>
          <p:cNvPr id="5" name="Title 1">
            <a:extLst>
              <a:ext uri="{FF2B5EF4-FFF2-40B4-BE49-F238E27FC236}">
                <a16:creationId xmlns:a16="http://schemas.microsoft.com/office/drawing/2014/main" id="{69D6BACB-2FF7-0440-91FC-83A7921C711F}"/>
              </a:ext>
            </a:extLst>
          </p:cNvPr>
          <p:cNvSpPr txBox="1">
            <a:spLocks/>
          </p:cNvSpPr>
          <p:nvPr/>
        </p:nvSpPr>
        <p:spPr>
          <a:xfrm>
            <a:off x="295599" y="536264"/>
            <a:ext cx="6338957" cy="428962"/>
          </a:xfrm>
          <a:prstGeom prst="rect">
            <a:avLst/>
          </a:prstGeom>
        </p:spPr>
        <p:txBody>
          <a:bodyPr/>
          <a:lstStyle>
            <a:lvl1pPr algn="l" defTabSz="685800" rtl="0" eaLnBrk="1" latinLnBrk="0" hangingPunct="1">
              <a:lnSpc>
                <a:spcPct val="90000"/>
              </a:lnSpc>
              <a:spcBef>
                <a:spcPct val="0"/>
              </a:spcBef>
              <a:buNone/>
              <a:defRPr sz="2000" kern="1200" cap="all" baseline="0">
                <a:solidFill>
                  <a:schemeClr val="accent1"/>
                </a:solidFill>
                <a:latin typeface="+mn-lt"/>
                <a:ea typeface="Lato Light" panose="020F0302020204030203" pitchFamily="34" charset="0"/>
                <a:cs typeface="Lato Light" panose="020F0302020204030203" pitchFamily="34" charset="0"/>
              </a:defRPr>
            </a:lvl1pPr>
          </a:lstStyle>
          <a:p>
            <a:r>
              <a:rPr lang="en-US" sz="2400" cap="none"/>
              <a:t>Agenda</a:t>
            </a:r>
          </a:p>
        </p:txBody>
      </p:sp>
      <p:sp>
        <p:nvSpPr>
          <p:cNvPr id="4" name="Rounded Rectangle 3">
            <a:extLst>
              <a:ext uri="{FF2B5EF4-FFF2-40B4-BE49-F238E27FC236}">
                <a16:creationId xmlns:a16="http://schemas.microsoft.com/office/drawing/2014/main" id="{29ACD726-D9B7-0644-A9CB-06645702161B}"/>
              </a:ext>
            </a:extLst>
          </p:cNvPr>
          <p:cNvSpPr/>
          <p:nvPr/>
        </p:nvSpPr>
        <p:spPr>
          <a:xfrm>
            <a:off x="295599" y="1438197"/>
            <a:ext cx="2999293" cy="1598601"/>
          </a:xfrm>
          <a:prstGeom prst="roundRect">
            <a:avLst>
              <a:gd name="adj" fmla="val 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4650DD3A-697A-0D48-B3EA-6D664CED296F}"/>
              </a:ext>
            </a:extLst>
          </p:cNvPr>
          <p:cNvSpPr txBox="1"/>
          <p:nvPr/>
        </p:nvSpPr>
        <p:spPr>
          <a:xfrm>
            <a:off x="385121" y="1568083"/>
            <a:ext cx="2512226" cy="1546577"/>
          </a:xfrm>
          <a:prstGeom prst="rect">
            <a:avLst/>
          </a:prstGeom>
          <a:noFill/>
        </p:spPr>
        <p:txBody>
          <a:bodyPr wrap="none" rtlCol="0">
            <a:spAutoFit/>
          </a:bodyPr>
          <a:lstStyle/>
          <a:p>
            <a:r>
              <a:rPr lang="en-US" dirty="0">
                <a:solidFill>
                  <a:schemeClr val="accent1">
                    <a:lumMod val="75000"/>
                  </a:schemeClr>
                </a:solidFill>
              </a:rPr>
              <a:t>Day-0 Fabric Onboarding</a:t>
            </a:r>
          </a:p>
          <a:p>
            <a:pPr marL="171450" indent="-171450">
              <a:buFont typeface="Arial" panose="020B0604020202020204" pitchFamily="34" charset="0"/>
              <a:buChar char="•"/>
            </a:pPr>
            <a:r>
              <a:rPr lang="en-US" sz="900" dirty="0">
                <a:solidFill>
                  <a:schemeClr val="accent1">
                    <a:lumMod val="75000"/>
                  </a:schemeClr>
                </a:solidFill>
              </a:rPr>
              <a:t>Virtual Device Profile Verification</a:t>
            </a:r>
          </a:p>
          <a:p>
            <a:pPr marL="171450" indent="-171450">
              <a:buFont typeface="Arial" panose="020B0604020202020204" pitchFamily="34" charset="0"/>
              <a:buChar char="•"/>
            </a:pPr>
            <a:r>
              <a:rPr lang="en-US" sz="900" dirty="0">
                <a:solidFill>
                  <a:schemeClr val="accent1">
                    <a:lumMod val="75000"/>
                  </a:schemeClr>
                </a:solidFill>
              </a:rPr>
              <a:t>Virtual Device Profile Cloning</a:t>
            </a:r>
          </a:p>
          <a:p>
            <a:pPr marL="171450" indent="-171450">
              <a:buFont typeface="Arial" panose="020B0604020202020204" pitchFamily="34" charset="0"/>
              <a:buChar char="•"/>
            </a:pPr>
            <a:r>
              <a:rPr lang="en-US" sz="900" dirty="0">
                <a:solidFill>
                  <a:schemeClr val="accent1">
                    <a:lumMod val="75000"/>
                  </a:schemeClr>
                </a:solidFill>
              </a:rPr>
              <a:t>Onboarding Virtual Nodes</a:t>
            </a:r>
          </a:p>
          <a:p>
            <a:pPr marL="171450" indent="-171450">
              <a:buFont typeface="Arial" panose="020B0604020202020204" pitchFamily="34" charset="0"/>
              <a:buChar char="•"/>
            </a:pPr>
            <a:r>
              <a:rPr lang="en-US" sz="900" dirty="0">
                <a:solidFill>
                  <a:schemeClr val="accent1">
                    <a:lumMod val="75000"/>
                  </a:schemeClr>
                </a:solidFill>
              </a:rPr>
              <a:t>Create ASN Pool and IP Pools</a:t>
            </a:r>
          </a:p>
          <a:p>
            <a:pPr marL="171450" indent="-171450">
              <a:buFont typeface="Arial" panose="020B0604020202020204" pitchFamily="34" charset="0"/>
              <a:buChar char="•"/>
            </a:pPr>
            <a:r>
              <a:rPr lang="en-US" sz="900" dirty="0">
                <a:solidFill>
                  <a:schemeClr val="accent1">
                    <a:lumMod val="75000"/>
                  </a:schemeClr>
                </a:solidFill>
              </a:rPr>
              <a:t>Create Logical Devices and Interface Maps</a:t>
            </a:r>
          </a:p>
          <a:p>
            <a:pPr marL="171450" indent="-171450">
              <a:buFont typeface="Arial" panose="020B0604020202020204" pitchFamily="34" charset="0"/>
              <a:buChar char="•"/>
            </a:pPr>
            <a:r>
              <a:rPr lang="en-US" sz="900" dirty="0">
                <a:solidFill>
                  <a:schemeClr val="accent1">
                    <a:lumMod val="75000"/>
                  </a:schemeClr>
                </a:solidFill>
              </a:rPr>
              <a:t>Create Rack Types</a:t>
            </a:r>
          </a:p>
          <a:p>
            <a:pPr marL="171450" indent="-171450">
              <a:buFont typeface="Arial" panose="020B0604020202020204" pitchFamily="34" charset="0"/>
              <a:buChar char="•"/>
            </a:pPr>
            <a:r>
              <a:rPr lang="en-US" sz="900" dirty="0">
                <a:solidFill>
                  <a:schemeClr val="accent1">
                    <a:lumMod val="75000"/>
                  </a:schemeClr>
                </a:solidFill>
              </a:rPr>
              <a:t>Create Templates</a:t>
            </a:r>
          </a:p>
          <a:p>
            <a:pPr marL="171450" indent="-171450">
              <a:buFont typeface="Arial" panose="020B0604020202020204" pitchFamily="34" charset="0"/>
              <a:buChar char="•"/>
            </a:pPr>
            <a:r>
              <a:rPr lang="en-US" sz="900" dirty="0">
                <a:solidFill>
                  <a:schemeClr val="accent1">
                    <a:lumMod val="75000"/>
                  </a:schemeClr>
                </a:solidFill>
              </a:rPr>
              <a:t>Create Blueprints</a:t>
            </a:r>
          </a:p>
          <a:p>
            <a:pPr marL="171450" indent="-171450">
              <a:buFont typeface="Arial" panose="020B0604020202020204" pitchFamily="34" charset="0"/>
              <a:buChar char="•"/>
            </a:pPr>
            <a:endParaRPr lang="en-US" sz="900" dirty="0">
              <a:solidFill>
                <a:schemeClr val="accent1">
                  <a:lumMod val="75000"/>
                </a:schemeClr>
              </a:solidFill>
            </a:endParaRPr>
          </a:p>
        </p:txBody>
      </p:sp>
      <p:sp>
        <p:nvSpPr>
          <p:cNvPr id="7" name="Rounded Rectangle 6">
            <a:extLst>
              <a:ext uri="{FF2B5EF4-FFF2-40B4-BE49-F238E27FC236}">
                <a16:creationId xmlns:a16="http://schemas.microsoft.com/office/drawing/2014/main" id="{3BA07812-E03A-D949-AA50-2E8FF644FD5E}"/>
              </a:ext>
            </a:extLst>
          </p:cNvPr>
          <p:cNvSpPr/>
          <p:nvPr/>
        </p:nvSpPr>
        <p:spPr>
          <a:xfrm>
            <a:off x="3635324" y="1438197"/>
            <a:ext cx="2999232" cy="1598601"/>
          </a:xfrm>
          <a:prstGeom prst="roundRect">
            <a:avLst>
              <a:gd name="adj" fmla="val 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C823089-BCDD-3445-B9AD-1AA3D4BE7F63}"/>
              </a:ext>
            </a:extLst>
          </p:cNvPr>
          <p:cNvSpPr txBox="1"/>
          <p:nvPr/>
        </p:nvSpPr>
        <p:spPr>
          <a:xfrm>
            <a:off x="3724847" y="1568083"/>
            <a:ext cx="2300630" cy="1408078"/>
          </a:xfrm>
          <a:prstGeom prst="rect">
            <a:avLst/>
          </a:prstGeom>
          <a:noFill/>
        </p:spPr>
        <p:txBody>
          <a:bodyPr wrap="none" rtlCol="0">
            <a:spAutoFit/>
          </a:bodyPr>
          <a:lstStyle/>
          <a:p>
            <a:r>
              <a:rPr lang="en-US" dirty="0">
                <a:solidFill>
                  <a:schemeClr val="accent1">
                    <a:lumMod val="75000"/>
                  </a:schemeClr>
                </a:solidFill>
              </a:rPr>
              <a:t>Day-1 Service Provisioning</a:t>
            </a:r>
          </a:p>
          <a:p>
            <a:pPr marL="171450" indent="-171450">
              <a:buFont typeface="Arial" panose="020B0604020202020204" pitchFamily="34" charset="0"/>
              <a:buChar char="•"/>
            </a:pPr>
            <a:r>
              <a:rPr lang="en-US" sz="900" dirty="0">
                <a:solidFill>
                  <a:schemeClr val="accent1">
                    <a:lumMod val="75000"/>
                  </a:schemeClr>
                </a:solidFill>
              </a:rPr>
              <a:t>Create Routing Zones</a:t>
            </a:r>
          </a:p>
          <a:p>
            <a:pPr marL="171450" indent="-171450">
              <a:buFont typeface="Arial" panose="020B0604020202020204" pitchFamily="34" charset="0"/>
              <a:buChar char="•"/>
            </a:pPr>
            <a:r>
              <a:rPr lang="en-US" sz="900" dirty="0">
                <a:solidFill>
                  <a:schemeClr val="accent1">
                    <a:lumMod val="75000"/>
                  </a:schemeClr>
                </a:solidFill>
              </a:rPr>
              <a:t>Create Virtual Networks</a:t>
            </a:r>
          </a:p>
          <a:p>
            <a:pPr marL="171450" indent="-171450">
              <a:buFont typeface="Arial" panose="020B0604020202020204" pitchFamily="34" charset="0"/>
              <a:buChar char="•"/>
            </a:pPr>
            <a:r>
              <a:rPr lang="en-US" sz="900" dirty="0">
                <a:solidFill>
                  <a:schemeClr val="accent1">
                    <a:lumMod val="75000"/>
                  </a:schemeClr>
                </a:solidFill>
              </a:rPr>
              <a:t>Assign Virtual Network to Switchports</a:t>
            </a:r>
          </a:p>
          <a:p>
            <a:pPr marL="171450" indent="-171450">
              <a:buFont typeface="Arial" panose="020B0604020202020204" pitchFamily="34" charset="0"/>
              <a:buChar char="•"/>
            </a:pPr>
            <a:r>
              <a:rPr lang="en-US" sz="900" dirty="0">
                <a:solidFill>
                  <a:schemeClr val="accent1">
                    <a:lumMod val="75000"/>
                  </a:schemeClr>
                </a:solidFill>
              </a:rPr>
              <a:t>Add Server Links</a:t>
            </a:r>
          </a:p>
          <a:p>
            <a:pPr marL="171450" indent="-171450">
              <a:buFont typeface="Arial" panose="020B0604020202020204" pitchFamily="34" charset="0"/>
              <a:buChar char="•"/>
            </a:pPr>
            <a:r>
              <a:rPr lang="en-US" sz="900" dirty="0">
                <a:solidFill>
                  <a:schemeClr val="accent1">
                    <a:lumMod val="75000"/>
                  </a:schemeClr>
                </a:solidFill>
              </a:rPr>
              <a:t>Data Center Interconnect</a:t>
            </a:r>
          </a:p>
          <a:p>
            <a:pPr marL="171450" indent="-171450">
              <a:buFont typeface="Arial" panose="020B0604020202020204" pitchFamily="34" charset="0"/>
              <a:buChar char="•"/>
            </a:pPr>
            <a:r>
              <a:rPr lang="en-US" sz="900" dirty="0">
                <a:solidFill>
                  <a:schemeClr val="accent1">
                    <a:lumMod val="75000"/>
                  </a:schemeClr>
                </a:solidFill>
              </a:rPr>
              <a:t>DCI Addendum: Direct Peering</a:t>
            </a:r>
          </a:p>
          <a:p>
            <a:pPr marL="171450" indent="-171450">
              <a:buFont typeface="Arial" panose="020B0604020202020204" pitchFamily="34" charset="0"/>
              <a:buChar char="•"/>
            </a:pPr>
            <a:r>
              <a:rPr lang="en-US" sz="900" dirty="0">
                <a:solidFill>
                  <a:schemeClr val="accent1">
                    <a:lumMod val="75000"/>
                  </a:schemeClr>
                </a:solidFill>
              </a:rPr>
              <a:t>Core/WAN Connectivity</a:t>
            </a:r>
          </a:p>
          <a:p>
            <a:pPr marL="171450" indent="-171450">
              <a:buFont typeface="Arial" panose="020B0604020202020204" pitchFamily="34" charset="0"/>
              <a:buChar char="•"/>
            </a:pPr>
            <a:r>
              <a:rPr lang="en-US" sz="900" dirty="0">
                <a:solidFill>
                  <a:schemeClr val="accent1">
                    <a:lumMod val="75000"/>
                  </a:schemeClr>
                </a:solidFill>
              </a:rPr>
              <a:t>Internet Connectivity</a:t>
            </a:r>
          </a:p>
        </p:txBody>
      </p:sp>
      <p:sp>
        <p:nvSpPr>
          <p:cNvPr id="9" name="Rounded Rectangle 8">
            <a:extLst>
              <a:ext uri="{FF2B5EF4-FFF2-40B4-BE49-F238E27FC236}">
                <a16:creationId xmlns:a16="http://schemas.microsoft.com/office/drawing/2014/main" id="{318ABDE3-7C15-C945-AB3B-1D5296237598}"/>
              </a:ext>
            </a:extLst>
          </p:cNvPr>
          <p:cNvSpPr/>
          <p:nvPr/>
        </p:nvSpPr>
        <p:spPr>
          <a:xfrm>
            <a:off x="295599" y="3170559"/>
            <a:ext cx="2999293" cy="1598601"/>
          </a:xfrm>
          <a:prstGeom prst="roundRect">
            <a:avLst>
              <a:gd name="adj" fmla="val 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CFE89489-6723-6741-B577-75621D7AB605}"/>
              </a:ext>
            </a:extLst>
          </p:cNvPr>
          <p:cNvSpPr txBox="1"/>
          <p:nvPr/>
        </p:nvSpPr>
        <p:spPr>
          <a:xfrm>
            <a:off x="385121" y="3300445"/>
            <a:ext cx="2650113" cy="1131079"/>
          </a:xfrm>
          <a:prstGeom prst="rect">
            <a:avLst/>
          </a:prstGeom>
          <a:noFill/>
        </p:spPr>
        <p:txBody>
          <a:bodyPr wrap="square" rtlCol="0">
            <a:spAutoFit/>
          </a:bodyPr>
          <a:lstStyle/>
          <a:p>
            <a:r>
              <a:rPr lang="en-US" dirty="0">
                <a:solidFill>
                  <a:schemeClr val="accent1">
                    <a:lumMod val="75000"/>
                  </a:schemeClr>
                </a:solidFill>
              </a:rPr>
              <a:t>Day-2 Operational Scenarios</a:t>
            </a:r>
          </a:p>
          <a:p>
            <a:pPr marL="171450" indent="-171450">
              <a:buFont typeface="Arial" panose="020B0604020202020204" pitchFamily="34" charset="0"/>
              <a:buChar char="•"/>
            </a:pPr>
            <a:r>
              <a:rPr lang="en-US" sz="900" dirty="0">
                <a:solidFill>
                  <a:schemeClr val="accent1">
                    <a:lumMod val="75000"/>
                  </a:schemeClr>
                </a:solidFill>
              </a:rPr>
              <a:t>Incorrect Cable Patch  (RCA, LLDP Link Discovery, Time Voyager)</a:t>
            </a:r>
          </a:p>
          <a:p>
            <a:pPr marL="171450" indent="-171450">
              <a:buFont typeface="Arial" panose="020B0604020202020204" pitchFamily="34" charset="0"/>
              <a:buChar char="•"/>
            </a:pPr>
            <a:r>
              <a:rPr lang="en-US" sz="900" dirty="0">
                <a:solidFill>
                  <a:schemeClr val="accent1">
                    <a:lumMod val="75000"/>
                  </a:schemeClr>
                </a:solidFill>
              </a:rPr>
              <a:t>Config Deviation Checking</a:t>
            </a:r>
          </a:p>
          <a:p>
            <a:pPr marL="171450" indent="-171450">
              <a:buFont typeface="Arial" panose="020B0604020202020204" pitchFamily="34" charset="0"/>
              <a:buChar char="•"/>
            </a:pPr>
            <a:r>
              <a:rPr lang="en-US" sz="900" dirty="0">
                <a:solidFill>
                  <a:schemeClr val="accent1">
                    <a:lumMod val="75000"/>
                  </a:schemeClr>
                </a:solidFill>
              </a:rPr>
              <a:t>Apply custom config through </a:t>
            </a:r>
            <a:r>
              <a:rPr lang="en-US" sz="900" dirty="0" err="1">
                <a:solidFill>
                  <a:schemeClr val="accent1">
                    <a:lumMod val="75000"/>
                  </a:schemeClr>
                </a:solidFill>
              </a:rPr>
              <a:t>Configlet</a:t>
            </a:r>
            <a:endParaRPr lang="en-US" sz="900" dirty="0">
              <a:solidFill>
                <a:schemeClr val="accent1">
                  <a:lumMod val="75000"/>
                </a:schemeClr>
              </a:solidFill>
            </a:endParaRPr>
          </a:p>
          <a:p>
            <a:pPr marL="171450" indent="-171450">
              <a:buFont typeface="Arial" panose="020B0604020202020204" pitchFamily="34" charset="0"/>
              <a:buChar char="•"/>
            </a:pPr>
            <a:r>
              <a:rPr lang="en-US" sz="900" dirty="0">
                <a:solidFill>
                  <a:schemeClr val="accent1">
                    <a:lumMod val="75000"/>
                  </a:schemeClr>
                </a:solidFill>
              </a:rPr>
              <a:t>View Telemetry Data</a:t>
            </a:r>
          </a:p>
          <a:p>
            <a:pPr marL="171450" indent="-171450">
              <a:buFont typeface="Arial" panose="020B0604020202020204" pitchFamily="34" charset="0"/>
              <a:buChar char="•"/>
            </a:pPr>
            <a:r>
              <a:rPr lang="en-US" sz="900" dirty="0">
                <a:solidFill>
                  <a:schemeClr val="accent1">
                    <a:lumMod val="75000"/>
                  </a:schemeClr>
                </a:solidFill>
              </a:rPr>
              <a:t>Hardware Replacement</a:t>
            </a:r>
          </a:p>
        </p:txBody>
      </p:sp>
      <p:sp>
        <p:nvSpPr>
          <p:cNvPr id="11" name="Rounded Rectangle 10">
            <a:extLst>
              <a:ext uri="{FF2B5EF4-FFF2-40B4-BE49-F238E27FC236}">
                <a16:creationId xmlns:a16="http://schemas.microsoft.com/office/drawing/2014/main" id="{636E0519-A675-0C4A-A171-63FB708B82F4}"/>
              </a:ext>
            </a:extLst>
          </p:cNvPr>
          <p:cNvSpPr/>
          <p:nvPr/>
        </p:nvSpPr>
        <p:spPr>
          <a:xfrm>
            <a:off x="3635324" y="3170559"/>
            <a:ext cx="2999232" cy="1598601"/>
          </a:xfrm>
          <a:prstGeom prst="roundRect">
            <a:avLst>
              <a:gd name="adj" fmla="val 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E59E87DD-1AA9-3C48-9D7F-147DF0EC413F}"/>
              </a:ext>
            </a:extLst>
          </p:cNvPr>
          <p:cNvSpPr txBox="1"/>
          <p:nvPr/>
        </p:nvSpPr>
        <p:spPr>
          <a:xfrm>
            <a:off x="3724847" y="3300445"/>
            <a:ext cx="2801743" cy="1131079"/>
          </a:xfrm>
          <a:prstGeom prst="rect">
            <a:avLst/>
          </a:prstGeom>
          <a:noFill/>
        </p:spPr>
        <p:txBody>
          <a:bodyPr wrap="square" rtlCol="0">
            <a:spAutoFit/>
          </a:bodyPr>
          <a:lstStyle/>
          <a:p>
            <a:r>
              <a:rPr lang="en-US" dirty="0">
                <a:solidFill>
                  <a:schemeClr val="accent1">
                    <a:lumMod val="75000"/>
                  </a:schemeClr>
                </a:solidFill>
              </a:rPr>
              <a:t>Future Documentation</a:t>
            </a:r>
          </a:p>
          <a:p>
            <a:pPr marL="171450" indent="-171450">
              <a:buFont typeface="Arial" panose="020B0604020202020204" pitchFamily="34" charset="0"/>
              <a:buChar char="•"/>
            </a:pPr>
            <a:r>
              <a:rPr lang="en-US" sz="900" dirty="0">
                <a:solidFill>
                  <a:schemeClr val="accent1">
                    <a:lumMod val="75000"/>
                  </a:schemeClr>
                </a:solidFill>
              </a:rPr>
              <a:t>Firewall Service Chaining</a:t>
            </a:r>
          </a:p>
          <a:p>
            <a:pPr marL="514350" lvl="1" indent="-171450">
              <a:buFont typeface="Arial" panose="020B0604020202020204" pitchFamily="34" charset="0"/>
              <a:buChar char="•"/>
            </a:pPr>
            <a:r>
              <a:rPr lang="en-US" sz="900" dirty="0">
                <a:solidFill>
                  <a:schemeClr val="accent1">
                    <a:lumMod val="75000"/>
                  </a:schemeClr>
                </a:solidFill>
              </a:rPr>
              <a:t>Cluster with Service Block</a:t>
            </a:r>
          </a:p>
          <a:p>
            <a:pPr marL="514350" lvl="1" indent="-171450">
              <a:buFont typeface="Arial" panose="020B0604020202020204" pitchFamily="34" charset="0"/>
              <a:buChar char="•"/>
            </a:pPr>
            <a:r>
              <a:rPr lang="en-US" sz="900" dirty="0">
                <a:solidFill>
                  <a:schemeClr val="accent1">
                    <a:lumMod val="75000"/>
                  </a:schemeClr>
                </a:solidFill>
              </a:rPr>
              <a:t>Type-5 Route (fabric integrated) with MNHA</a:t>
            </a:r>
          </a:p>
          <a:p>
            <a:pPr marL="171450" indent="-171450">
              <a:buFont typeface="Arial" panose="020B0604020202020204" pitchFamily="34" charset="0"/>
              <a:buChar char="•"/>
            </a:pPr>
            <a:r>
              <a:rPr lang="en-US" sz="900" dirty="0">
                <a:solidFill>
                  <a:schemeClr val="accent1">
                    <a:lumMod val="75000"/>
                  </a:schemeClr>
                </a:solidFill>
              </a:rPr>
              <a:t>VLAN Stitching</a:t>
            </a:r>
          </a:p>
          <a:p>
            <a:pPr marL="171450" indent="-171450">
              <a:buFont typeface="Arial" panose="020B0604020202020204" pitchFamily="34" charset="0"/>
              <a:buChar char="•"/>
            </a:pPr>
            <a:r>
              <a:rPr lang="en-US" sz="900" dirty="0" err="1">
                <a:solidFill>
                  <a:schemeClr val="accent1">
                    <a:lumMod val="75000"/>
                  </a:schemeClr>
                </a:solidFill>
              </a:rPr>
              <a:t>vEvo</a:t>
            </a:r>
            <a:r>
              <a:rPr lang="en-US" sz="900" dirty="0">
                <a:solidFill>
                  <a:schemeClr val="accent1">
                    <a:lumMod val="75000"/>
                  </a:schemeClr>
                </a:solidFill>
              </a:rPr>
              <a:t> Fabric</a:t>
            </a:r>
          </a:p>
        </p:txBody>
      </p:sp>
      <p:sp>
        <p:nvSpPr>
          <p:cNvPr id="3" name="Rounded Rectangle 2">
            <a:extLst>
              <a:ext uri="{FF2B5EF4-FFF2-40B4-BE49-F238E27FC236}">
                <a16:creationId xmlns:a16="http://schemas.microsoft.com/office/drawing/2014/main" id="{E0F36424-A162-1859-8FC7-DDFC96776108}"/>
              </a:ext>
            </a:extLst>
          </p:cNvPr>
          <p:cNvSpPr/>
          <p:nvPr/>
        </p:nvSpPr>
        <p:spPr>
          <a:xfrm>
            <a:off x="1965430" y="1060555"/>
            <a:ext cx="2999293" cy="282313"/>
          </a:xfrm>
          <a:prstGeom prst="roundRect">
            <a:avLst>
              <a:gd name="adj" fmla="val 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accent1">
                    <a:lumMod val="75000"/>
                  </a:schemeClr>
                </a:solidFill>
              </a:rPr>
              <a:t>Prepping your Lab</a:t>
            </a:r>
          </a:p>
        </p:txBody>
      </p:sp>
    </p:spTree>
    <p:extLst>
      <p:ext uri="{BB962C8B-B14F-4D97-AF65-F5344CB8AC3E}">
        <p14:creationId xmlns:p14="http://schemas.microsoft.com/office/powerpoint/2010/main" val="3433244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Onboarding Virtual Nodes</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20</a:t>
            </a:fld>
            <a:endParaRPr lang="en-US"/>
          </a:p>
        </p:txBody>
      </p:sp>
      <p:sp>
        <p:nvSpPr>
          <p:cNvPr id="5" name="Rectangle 4">
            <a:extLst>
              <a:ext uri="{FF2B5EF4-FFF2-40B4-BE49-F238E27FC236}">
                <a16:creationId xmlns:a16="http://schemas.microsoft.com/office/drawing/2014/main" id="{B5726E74-C747-787E-DEA1-F326D82EAFE9}"/>
              </a:ext>
            </a:extLst>
          </p:cNvPr>
          <p:cNvSpPr/>
          <p:nvPr/>
        </p:nvSpPr>
        <p:spPr>
          <a:xfrm>
            <a:off x="4034119" y="1141921"/>
            <a:ext cx="5032188" cy="3706158"/>
          </a:xfrm>
          <a:prstGeom prst="rect">
            <a:avLst/>
          </a:prstGeom>
          <a:noFill/>
          <a:ln w="3175">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FF374E-C300-1B29-D18C-93858C44EE1B}"/>
              </a:ext>
            </a:extLst>
          </p:cNvPr>
          <p:cNvSpPr txBox="1"/>
          <p:nvPr/>
        </p:nvSpPr>
        <p:spPr>
          <a:xfrm>
            <a:off x="6126859" y="2844959"/>
            <a:ext cx="846707" cy="253916"/>
          </a:xfrm>
          <a:prstGeom prst="rect">
            <a:avLst/>
          </a:prstGeom>
          <a:noFill/>
        </p:spPr>
        <p:txBody>
          <a:bodyPr wrap="none" rtlCol="0">
            <a:spAutoFit/>
          </a:bodyPr>
          <a:lstStyle/>
          <a:p>
            <a:pPr algn="ctr"/>
            <a:r>
              <a:rPr lang="en-US" sz="1000" dirty="0"/>
              <a:t>Screenshot</a:t>
            </a:r>
          </a:p>
        </p:txBody>
      </p:sp>
      <p:sp>
        <p:nvSpPr>
          <p:cNvPr id="14" name="Content Placeholder 2">
            <a:extLst>
              <a:ext uri="{FF2B5EF4-FFF2-40B4-BE49-F238E27FC236}">
                <a16:creationId xmlns:a16="http://schemas.microsoft.com/office/drawing/2014/main" id="{D17A2414-D28D-3B63-BEA6-5A3B85C184AA}"/>
              </a:ext>
            </a:extLst>
          </p:cNvPr>
          <p:cNvSpPr>
            <a:spLocks noGrp="1"/>
          </p:cNvSpPr>
          <p:nvPr>
            <p:ph idx="1"/>
          </p:nvPr>
        </p:nvSpPr>
        <p:spPr>
          <a:xfrm>
            <a:off x="383094" y="1197578"/>
            <a:ext cx="3539767" cy="3504721"/>
          </a:xfrm>
        </p:spPr>
        <p:txBody>
          <a:bodyPr/>
          <a:lstStyle/>
          <a:p>
            <a:pPr marL="171450" indent="-171450">
              <a:lnSpc>
                <a:spcPct val="100000"/>
              </a:lnSpc>
              <a:spcBef>
                <a:spcPts val="900"/>
              </a:spcBef>
              <a:buFont typeface="Arial" panose="020B0604020202020204" pitchFamily="34" charset="0"/>
              <a:buChar char="•"/>
            </a:pPr>
            <a:r>
              <a:rPr lang="en-US" sz="1000" dirty="0"/>
              <a:t>We will be deploying off-box agents to our virtual nodes. Navigate to </a:t>
            </a:r>
            <a:r>
              <a:rPr lang="en-US" sz="1000" b="1" dirty="0"/>
              <a:t>Managed Devices</a:t>
            </a:r>
            <a:r>
              <a:rPr lang="en-US" sz="1000" dirty="0"/>
              <a:t> under the </a:t>
            </a:r>
            <a:r>
              <a:rPr lang="en-US" sz="1000" b="1" dirty="0"/>
              <a:t>Devices</a:t>
            </a:r>
            <a:r>
              <a:rPr lang="en-US" sz="1000" dirty="0"/>
              <a:t> menu</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Click the “Create </a:t>
            </a:r>
            <a:r>
              <a:rPr lang="en-US" sz="1000" dirty="0" err="1">
                <a:solidFill>
                  <a:schemeClr val="bg1">
                    <a:lumMod val="75000"/>
                  </a:schemeClr>
                </a:solidFill>
              </a:rPr>
              <a:t>Offbox</a:t>
            </a:r>
            <a:r>
              <a:rPr lang="en-US" sz="1000" dirty="0">
                <a:solidFill>
                  <a:schemeClr val="bg1">
                    <a:lumMod val="75000"/>
                  </a:schemeClr>
                </a:solidFill>
              </a:rPr>
              <a:t> Agent(s)”</a:t>
            </a:r>
            <a:r>
              <a:rPr lang="en-US" sz="1000" i="1" dirty="0">
                <a:solidFill>
                  <a:schemeClr val="bg1">
                    <a:lumMod val="75000"/>
                  </a:schemeClr>
                </a:solidFill>
              </a:rPr>
              <a:t> </a:t>
            </a:r>
            <a:r>
              <a:rPr lang="en-US" sz="1000" dirty="0">
                <a:solidFill>
                  <a:schemeClr val="bg1">
                    <a:lumMod val="75000"/>
                  </a:schemeClr>
                </a:solidFill>
              </a:rPr>
              <a:t>button</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Add the fabric management IP ranges, select Junos as the platform, update the username/password to be </a:t>
            </a:r>
            <a:r>
              <a:rPr lang="en-US" sz="1000" dirty="0" err="1">
                <a:solidFill>
                  <a:schemeClr val="bg1">
                    <a:lumMod val="75000"/>
                  </a:schemeClr>
                </a:solidFill>
              </a:rPr>
              <a:t>aosadmin</a:t>
            </a:r>
            <a:r>
              <a:rPr lang="en-US" sz="1000" dirty="0">
                <a:solidFill>
                  <a:schemeClr val="bg1">
                    <a:lumMod val="75000"/>
                  </a:schemeClr>
                </a:solidFill>
              </a:rPr>
              <a:t>/Juniper, then click the “Create” button</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Wait 5 minutes or so while agents install. You should see the </a:t>
            </a:r>
            <a:r>
              <a:rPr lang="en-US" sz="1000" b="1" dirty="0">
                <a:solidFill>
                  <a:schemeClr val="bg1">
                    <a:lumMod val="75000"/>
                  </a:schemeClr>
                </a:solidFill>
              </a:rPr>
              <a:t>Job State</a:t>
            </a:r>
            <a:r>
              <a:rPr lang="en-US" sz="1000" dirty="0">
                <a:solidFill>
                  <a:schemeClr val="bg1">
                    <a:lumMod val="75000"/>
                  </a:schemeClr>
                </a:solidFill>
              </a:rPr>
              <a:t> as </a:t>
            </a:r>
            <a:r>
              <a:rPr lang="en-US" sz="1000" b="1" dirty="0">
                <a:solidFill>
                  <a:schemeClr val="bg1">
                    <a:lumMod val="75000"/>
                  </a:schemeClr>
                </a:solidFill>
              </a:rPr>
              <a:t>IN PROGRESS</a:t>
            </a:r>
            <a:r>
              <a:rPr lang="en-US" sz="1000" dirty="0">
                <a:solidFill>
                  <a:schemeClr val="bg1">
                    <a:lumMod val="75000"/>
                  </a:schemeClr>
                </a:solidFill>
              </a:rPr>
              <a:t> during this time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When the </a:t>
            </a:r>
            <a:r>
              <a:rPr lang="en-US" sz="1000" b="1" dirty="0">
                <a:solidFill>
                  <a:schemeClr val="bg1">
                    <a:lumMod val="75000"/>
                  </a:schemeClr>
                </a:solidFill>
              </a:rPr>
              <a:t>Job State </a:t>
            </a:r>
            <a:r>
              <a:rPr lang="en-US" sz="1000" dirty="0">
                <a:solidFill>
                  <a:schemeClr val="bg1">
                    <a:lumMod val="75000"/>
                  </a:schemeClr>
                </a:solidFill>
              </a:rPr>
              <a:t>is </a:t>
            </a:r>
            <a:r>
              <a:rPr lang="en-US" sz="1000" b="1" dirty="0">
                <a:solidFill>
                  <a:schemeClr val="bg1">
                    <a:lumMod val="75000"/>
                  </a:schemeClr>
                </a:solidFill>
              </a:rPr>
              <a:t>SUCCESS</a:t>
            </a:r>
            <a:r>
              <a:rPr lang="en-US" sz="1000" dirty="0">
                <a:solidFill>
                  <a:schemeClr val="bg1">
                    <a:lumMod val="75000"/>
                  </a:schemeClr>
                </a:solidFill>
              </a:rPr>
              <a:t>, click the “check-all” box to select all nodes, click the “Acknowledge selected systems” button, then click the “Confirm” button on the confirmation pop-up screen</a:t>
            </a:r>
          </a:p>
        </p:txBody>
      </p:sp>
      <p:pic>
        <p:nvPicPr>
          <p:cNvPr id="16" name="Picture 15">
            <a:extLst>
              <a:ext uri="{FF2B5EF4-FFF2-40B4-BE49-F238E27FC236}">
                <a16:creationId xmlns:a16="http://schemas.microsoft.com/office/drawing/2014/main" id="{B737484C-32DD-1E06-2D56-A26E70843706}"/>
              </a:ext>
            </a:extLst>
          </p:cNvPr>
          <p:cNvPicPr>
            <a:picLocks noChangeAspect="1"/>
          </p:cNvPicPr>
          <p:nvPr/>
        </p:nvPicPr>
        <p:blipFill>
          <a:blip r:embed="rId2"/>
          <a:stretch>
            <a:fillRect/>
          </a:stretch>
        </p:blipFill>
        <p:spPr>
          <a:xfrm>
            <a:off x="4067069" y="1197578"/>
            <a:ext cx="4452397" cy="3434112"/>
          </a:xfrm>
          <a:prstGeom prst="rect">
            <a:avLst/>
          </a:prstGeom>
        </p:spPr>
      </p:pic>
    </p:spTree>
    <p:extLst>
      <p:ext uri="{BB962C8B-B14F-4D97-AF65-F5344CB8AC3E}">
        <p14:creationId xmlns:p14="http://schemas.microsoft.com/office/powerpoint/2010/main" val="4277492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Onboarding Virtual Nodes</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21</a:t>
            </a:fld>
            <a:endParaRPr lang="en-US"/>
          </a:p>
        </p:txBody>
      </p:sp>
      <p:sp>
        <p:nvSpPr>
          <p:cNvPr id="5" name="Rectangle 4">
            <a:extLst>
              <a:ext uri="{FF2B5EF4-FFF2-40B4-BE49-F238E27FC236}">
                <a16:creationId xmlns:a16="http://schemas.microsoft.com/office/drawing/2014/main" id="{B5726E74-C747-787E-DEA1-F326D82EAFE9}"/>
              </a:ext>
            </a:extLst>
          </p:cNvPr>
          <p:cNvSpPr/>
          <p:nvPr/>
        </p:nvSpPr>
        <p:spPr>
          <a:xfrm>
            <a:off x="4034119" y="1141921"/>
            <a:ext cx="5032188" cy="3706158"/>
          </a:xfrm>
          <a:prstGeom prst="rect">
            <a:avLst/>
          </a:prstGeom>
          <a:noFill/>
          <a:ln w="3175">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FF374E-C300-1B29-D18C-93858C44EE1B}"/>
              </a:ext>
            </a:extLst>
          </p:cNvPr>
          <p:cNvSpPr txBox="1"/>
          <p:nvPr/>
        </p:nvSpPr>
        <p:spPr>
          <a:xfrm>
            <a:off x="6126859" y="2844959"/>
            <a:ext cx="846707" cy="253916"/>
          </a:xfrm>
          <a:prstGeom prst="rect">
            <a:avLst/>
          </a:prstGeom>
          <a:noFill/>
        </p:spPr>
        <p:txBody>
          <a:bodyPr wrap="none" rtlCol="0">
            <a:spAutoFit/>
          </a:bodyPr>
          <a:lstStyle/>
          <a:p>
            <a:pPr algn="ctr"/>
            <a:r>
              <a:rPr lang="en-US" sz="1000" dirty="0"/>
              <a:t>Screenshot</a:t>
            </a:r>
          </a:p>
        </p:txBody>
      </p:sp>
      <p:pic>
        <p:nvPicPr>
          <p:cNvPr id="9" name="Picture 8">
            <a:extLst>
              <a:ext uri="{FF2B5EF4-FFF2-40B4-BE49-F238E27FC236}">
                <a16:creationId xmlns:a16="http://schemas.microsoft.com/office/drawing/2014/main" id="{CED0B86A-FB37-2BA4-0F98-00226020F998}"/>
              </a:ext>
            </a:extLst>
          </p:cNvPr>
          <p:cNvPicPr>
            <a:picLocks noChangeAspect="1"/>
          </p:cNvPicPr>
          <p:nvPr/>
        </p:nvPicPr>
        <p:blipFill>
          <a:blip r:embed="rId2"/>
          <a:stretch>
            <a:fillRect/>
          </a:stretch>
        </p:blipFill>
        <p:spPr>
          <a:xfrm>
            <a:off x="4460411" y="1162624"/>
            <a:ext cx="4181833" cy="3664751"/>
          </a:xfrm>
          <a:prstGeom prst="rect">
            <a:avLst/>
          </a:prstGeom>
        </p:spPr>
      </p:pic>
      <p:sp>
        <p:nvSpPr>
          <p:cNvPr id="12" name="Content Placeholder 2">
            <a:extLst>
              <a:ext uri="{FF2B5EF4-FFF2-40B4-BE49-F238E27FC236}">
                <a16:creationId xmlns:a16="http://schemas.microsoft.com/office/drawing/2014/main" id="{A664B1C0-B937-0D0E-E44F-DD25B66CB8D8}"/>
              </a:ext>
            </a:extLst>
          </p:cNvPr>
          <p:cNvSpPr>
            <a:spLocks noGrp="1"/>
          </p:cNvSpPr>
          <p:nvPr>
            <p:ph idx="1"/>
          </p:nvPr>
        </p:nvSpPr>
        <p:spPr>
          <a:xfrm>
            <a:off x="383094" y="1197578"/>
            <a:ext cx="3539767" cy="350472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We will be deploying off-box agents to our virtual nodes. Navigate to </a:t>
            </a:r>
            <a:r>
              <a:rPr lang="en-US" sz="1000" b="1" dirty="0">
                <a:solidFill>
                  <a:schemeClr val="bg1">
                    <a:lumMod val="75000"/>
                  </a:schemeClr>
                </a:solidFill>
              </a:rPr>
              <a:t>Managed Devices</a:t>
            </a:r>
            <a:r>
              <a:rPr lang="en-US" sz="1000" dirty="0">
                <a:solidFill>
                  <a:schemeClr val="bg1">
                    <a:lumMod val="75000"/>
                  </a:schemeClr>
                </a:solidFill>
              </a:rPr>
              <a:t> under the </a:t>
            </a:r>
            <a:r>
              <a:rPr lang="en-US" sz="1000" b="1" dirty="0">
                <a:solidFill>
                  <a:schemeClr val="bg1">
                    <a:lumMod val="75000"/>
                  </a:schemeClr>
                </a:solidFill>
              </a:rPr>
              <a:t>Devices</a:t>
            </a:r>
            <a:r>
              <a:rPr lang="en-US" sz="1000" dirty="0">
                <a:solidFill>
                  <a:schemeClr val="bg1">
                    <a:lumMod val="75000"/>
                  </a:schemeClr>
                </a:solidFill>
              </a:rPr>
              <a:t> menu</a:t>
            </a:r>
          </a:p>
          <a:p>
            <a:pPr marL="171450" indent="-171450">
              <a:lnSpc>
                <a:spcPct val="100000"/>
              </a:lnSpc>
              <a:spcBef>
                <a:spcPts val="900"/>
              </a:spcBef>
              <a:buFont typeface="Arial" panose="020B0604020202020204" pitchFamily="34" charset="0"/>
              <a:buChar char="•"/>
            </a:pPr>
            <a:r>
              <a:rPr lang="en-US" sz="1000" dirty="0"/>
              <a:t>Click the “Create </a:t>
            </a:r>
            <a:r>
              <a:rPr lang="en-US" sz="1000" dirty="0" err="1"/>
              <a:t>Offbox</a:t>
            </a:r>
            <a:r>
              <a:rPr lang="en-US" sz="1000" dirty="0"/>
              <a:t> Agent(s)”</a:t>
            </a:r>
            <a:r>
              <a:rPr lang="en-US" sz="1000" i="1" dirty="0"/>
              <a:t> </a:t>
            </a:r>
            <a:r>
              <a:rPr lang="en-US" sz="1000" dirty="0"/>
              <a:t>button</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Add the fabric management IP ranges, select Junos as the platform, update the username/password to be </a:t>
            </a:r>
            <a:r>
              <a:rPr lang="en-US" sz="1000" dirty="0" err="1">
                <a:solidFill>
                  <a:schemeClr val="bg1">
                    <a:lumMod val="75000"/>
                  </a:schemeClr>
                </a:solidFill>
              </a:rPr>
              <a:t>aosadmin</a:t>
            </a:r>
            <a:r>
              <a:rPr lang="en-US" sz="1000" dirty="0">
                <a:solidFill>
                  <a:schemeClr val="bg1">
                    <a:lumMod val="75000"/>
                  </a:schemeClr>
                </a:solidFill>
              </a:rPr>
              <a:t>/Juniper, then click the “Create” button</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Wait 5 minutes or so while agents install. You should see the </a:t>
            </a:r>
            <a:r>
              <a:rPr lang="en-US" sz="1000" b="1" dirty="0">
                <a:solidFill>
                  <a:schemeClr val="bg1">
                    <a:lumMod val="75000"/>
                  </a:schemeClr>
                </a:solidFill>
              </a:rPr>
              <a:t>Job State</a:t>
            </a:r>
            <a:r>
              <a:rPr lang="en-US" sz="1000" dirty="0">
                <a:solidFill>
                  <a:schemeClr val="bg1">
                    <a:lumMod val="75000"/>
                  </a:schemeClr>
                </a:solidFill>
              </a:rPr>
              <a:t> as </a:t>
            </a:r>
            <a:r>
              <a:rPr lang="en-US" sz="1000" b="1" dirty="0">
                <a:solidFill>
                  <a:schemeClr val="bg1">
                    <a:lumMod val="75000"/>
                  </a:schemeClr>
                </a:solidFill>
              </a:rPr>
              <a:t>IN PROGRESS</a:t>
            </a:r>
            <a:r>
              <a:rPr lang="en-US" sz="1000" dirty="0">
                <a:solidFill>
                  <a:schemeClr val="bg1">
                    <a:lumMod val="75000"/>
                  </a:schemeClr>
                </a:solidFill>
              </a:rPr>
              <a:t> during this time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When the </a:t>
            </a:r>
            <a:r>
              <a:rPr lang="en-US" sz="1000" b="1" dirty="0">
                <a:solidFill>
                  <a:schemeClr val="bg1">
                    <a:lumMod val="75000"/>
                  </a:schemeClr>
                </a:solidFill>
              </a:rPr>
              <a:t>Job State </a:t>
            </a:r>
            <a:r>
              <a:rPr lang="en-US" sz="1000" dirty="0">
                <a:solidFill>
                  <a:schemeClr val="bg1">
                    <a:lumMod val="75000"/>
                  </a:schemeClr>
                </a:solidFill>
              </a:rPr>
              <a:t>is </a:t>
            </a:r>
            <a:r>
              <a:rPr lang="en-US" sz="1000" b="1" dirty="0">
                <a:solidFill>
                  <a:schemeClr val="bg1">
                    <a:lumMod val="75000"/>
                  </a:schemeClr>
                </a:solidFill>
              </a:rPr>
              <a:t>SUCCESS</a:t>
            </a:r>
            <a:r>
              <a:rPr lang="en-US" sz="1000" dirty="0">
                <a:solidFill>
                  <a:schemeClr val="bg1">
                    <a:lumMod val="75000"/>
                  </a:schemeClr>
                </a:solidFill>
              </a:rPr>
              <a:t>, click the “check-all” box to select all nodes, click the “Acknowledge selected systems” button, then click the “Confirm” button on the confirmation pop-up screen</a:t>
            </a:r>
          </a:p>
        </p:txBody>
      </p:sp>
    </p:spTree>
    <p:extLst>
      <p:ext uri="{BB962C8B-B14F-4D97-AF65-F5344CB8AC3E}">
        <p14:creationId xmlns:p14="http://schemas.microsoft.com/office/powerpoint/2010/main" val="3707246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Onboarding Virtual Nodes</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22</a:t>
            </a:fld>
            <a:endParaRPr lang="en-US"/>
          </a:p>
        </p:txBody>
      </p:sp>
      <p:sp>
        <p:nvSpPr>
          <p:cNvPr id="5" name="Rectangle 4">
            <a:extLst>
              <a:ext uri="{FF2B5EF4-FFF2-40B4-BE49-F238E27FC236}">
                <a16:creationId xmlns:a16="http://schemas.microsoft.com/office/drawing/2014/main" id="{B5726E74-C747-787E-DEA1-F326D82EAFE9}"/>
              </a:ext>
            </a:extLst>
          </p:cNvPr>
          <p:cNvSpPr/>
          <p:nvPr/>
        </p:nvSpPr>
        <p:spPr>
          <a:xfrm>
            <a:off x="4034119" y="1141921"/>
            <a:ext cx="5032188" cy="3706158"/>
          </a:xfrm>
          <a:prstGeom prst="rect">
            <a:avLst/>
          </a:prstGeom>
          <a:noFill/>
          <a:ln w="3175">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FF374E-C300-1B29-D18C-93858C44EE1B}"/>
              </a:ext>
            </a:extLst>
          </p:cNvPr>
          <p:cNvSpPr txBox="1"/>
          <p:nvPr/>
        </p:nvSpPr>
        <p:spPr>
          <a:xfrm>
            <a:off x="6126859" y="2844959"/>
            <a:ext cx="846707" cy="253916"/>
          </a:xfrm>
          <a:prstGeom prst="rect">
            <a:avLst/>
          </a:prstGeom>
          <a:noFill/>
        </p:spPr>
        <p:txBody>
          <a:bodyPr wrap="none" rtlCol="0">
            <a:spAutoFit/>
          </a:bodyPr>
          <a:lstStyle/>
          <a:p>
            <a:pPr algn="ctr"/>
            <a:r>
              <a:rPr lang="en-US" sz="1000" dirty="0"/>
              <a:t>Screenshot</a:t>
            </a:r>
          </a:p>
        </p:txBody>
      </p:sp>
      <p:sp>
        <p:nvSpPr>
          <p:cNvPr id="13" name="Content Placeholder 2">
            <a:extLst>
              <a:ext uri="{FF2B5EF4-FFF2-40B4-BE49-F238E27FC236}">
                <a16:creationId xmlns:a16="http://schemas.microsoft.com/office/drawing/2014/main" id="{C39C4093-9A87-1281-CA11-5EA7365D2291}"/>
              </a:ext>
            </a:extLst>
          </p:cNvPr>
          <p:cNvSpPr>
            <a:spLocks noGrp="1"/>
          </p:cNvSpPr>
          <p:nvPr>
            <p:ph idx="1"/>
          </p:nvPr>
        </p:nvSpPr>
        <p:spPr>
          <a:xfrm>
            <a:off x="383094" y="1197578"/>
            <a:ext cx="3539767" cy="350472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We will be deploying off-box agents to our virtual nodes. Navigate to </a:t>
            </a:r>
            <a:r>
              <a:rPr lang="en-US" sz="1000" b="1" dirty="0">
                <a:solidFill>
                  <a:schemeClr val="bg1">
                    <a:lumMod val="75000"/>
                  </a:schemeClr>
                </a:solidFill>
              </a:rPr>
              <a:t>Managed Devices </a:t>
            </a:r>
            <a:r>
              <a:rPr lang="en-US" sz="1000" dirty="0">
                <a:solidFill>
                  <a:schemeClr val="bg1">
                    <a:lumMod val="75000"/>
                  </a:schemeClr>
                </a:solidFill>
              </a:rPr>
              <a:t>under the </a:t>
            </a:r>
            <a:r>
              <a:rPr lang="en-US" sz="1000" b="1" dirty="0">
                <a:solidFill>
                  <a:schemeClr val="bg1">
                    <a:lumMod val="75000"/>
                  </a:schemeClr>
                </a:solidFill>
              </a:rPr>
              <a:t>Devices</a:t>
            </a:r>
            <a:r>
              <a:rPr lang="en-US" sz="1000" dirty="0">
                <a:solidFill>
                  <a:schemeClr val="bg1">
                    <a:lumMod val="75000"/>
                  </a:schemeClr>
                </a:solidFill>
              </a:rPr>
              <a:t> menu</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Click the “Create </a:t>
            </a:r>
            <a:r>
              <a:rPr lang="en-US" sz="1000" dirty="0" err="1">
                <a:solidFill>
                  <a:schemeClr val="bg1">
                    <a:lumMod val="75000"/>
                  </a:schemeClr>
                </a:solidFill>
              </a:rPr>
              <a:t>Offbox</a:t>
            </a:r>
            <a:r>
              <a:rPr lang="en-US" sz="1000" dirty="0">
                <a:solidFill>
                  <a:schemeClr val="bg1">
                    <a:lumMod val="75000"/>
                  </a:schemeClr>
                </a:solidFill>
              </a:rPr>
              <a:t> Agent(s)”</a:t>
            </a:r>
            <a:r>
              <a:rPr lang="en-US" sz="1000" i="1" dirty="0">
                <a:solidFill>
                  <a:schemeClr val="bg1">
                    <a:lumMod val="75000"/>
                  </a:schemeClr>
                </a:solidFill>
              </a:rPr>
              <a:t> </a:t>
            </a:r>
            <a:r>
              <a:rPr lang="en-US" sz="1000" dirty="0">
                <a:solidFill>
                  <a:schemeClr val="bg1">
                    <a:lumMod val="75000"/>
                  </a:schemeClr>
                </a:solidFill>
              </a:rPr>
              <a:t>button</a:t>
            </a:r>
          </a:p>
          <a:p>
            <a:pPr marL="171450" indent="-171450">
              <a:lnSpc>
                <a:spcPct val="100000"/>
              </a:lnSpc>
              <a:spcBef>
                <a:spcPts val="900"/>
              </a:spcBef>
              <a:buFont typeface="Arial" panose="020B0604020202020204" pitchFamily="34" charset="0"/>
              <a:buChar char="•"/>
            </a:pPr>
            <a:r>
              <a:rPr lang="en-US" sz="1000" dirty="0"/>
              <a:t>Add the fabric management IP ranges, select </a:t>
            </a:r>
            <a:r>
              <a:rPr lang="en-US" sz="1000" dirty="0">
                <a:solidFill>
                  <a:srgbClr val="0070C0"/>
                </a:solidFill>
              </a:rPr>
              <a:t>Junos</a:t>
            </a:r>
            <a:r>
              <a:rPr lang="en-US" sz="1000" dirty="0"/>
              <a:t> as the platform, update the username/password to be </a:t>
            </a:r>
            <a:r>
              <a:rPr lang="en-US" sz="1000" dirty="0" err="1">
                <a:solidFill>
                  <a:srgbClr val="0070C0"/>
                </a:solidFill>
              </a:rPr>
              <a:t>aosadmin</a:t>
            </a:r>
            <a:r>
              <a:rPr lang="en-US" sz="1000" dirty="0"/>
              <a:t>/</a:t>
            </a:r>
            <a:r>
              <a:rPr lang="en-US" sz="1000" dirty="0">
                <a:solidFill>
                  <a:srgbClr val="0070C0"/>
                </a:solidFill>
              </a:rPr>
              <a:t>Juniper</a:t>
            </a:r>
            <a:r>
              <a:rPr lang="en-US" sz="1000" dirty="0"/>
              <a:t>, then click the “Create” button</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Wait 5 minutes or so while agents install. You should see the </a:t>
            </a:r>
            <a:r>
              <a:rPr lang="en-US" sz="1000" b="1" dirty="0">
                <a:solidFill>
                  <a:schemeClr val="bg1">
                    <a:lumMod val="75000"/>
                  </a:schemeClr>
                </a:solidFill>
              </a:rPr>
              <a:t>Job State</a:t>
            </a:r>
            <a:r>
              <a:rPr lang="en-US" sz="1000" dirty="0">
                <a:solidFill>
                  <a:schemeClr val="bg1">
                    <a:lumMod val="75000"/>
                  </a:schemeClr>
                </a:solidFill>
              </a:rPr>
              <a:t> as </a:t>
            </a:r>
            <a:r>
              <a:rPr lang="en-US" sz="1000" b="1" dirty="0">
                <a:solidFill>
                  <a:schemeClr val="bg1">
                    <a:lumMod val="75000"/>
                  </a:schemeClr>
                </a:solidFill>
              </a:rPr>
              <a:t>IN PROGRESS</a:t>
            </a:r>
            <a:r>
              <a:rPr lang="en-US" sz="1000" dirty="0">
                <a:solidFill>
                  <a:schemeClr val="bg1">
                    <a:lumMod val="75000"/>
                  </a:schemeClr>
                </a:solidFill>
              </a:rPr>
              <a:t> during this time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When the </a:t>
            </a:r>
            <a:r>
              <a:rPr lang="en-US" sz="1000" b="1" dirty="0">
                <a:solidFill>
                  <a:schemeClr val="bg1">
                    <a:lumMod val="75000"/>
                  </a:schemeClr>
                </a:solidFill>
              </a:rPr>
              <a:t>Job State </a:t>
            </a:r>
            <a:r>
              <a:rPr lang="en-US" sz="1000" dirty="0">
                <a:solidFill>
                  <a:schemeClr val="bg1">
                    <a:lumMod val="75000"/>
                  </a:schemeClr>
                </a:solidFill>
              </a:rPr>
              <a:t>is </a:t>
            </a:r>
            <a:r>
              <a:rPr lang="en-US" sz="1000" b="1" dirty="0">
                <a:solidFill>
                  <a:schemeClr val="bg1">
                    <a:lumMod val="75000"/>
                  </a:schemeClr>
                </a:solidFill>
              </a:rPr>
              <a:t>SUCCESS</a:t>
            </a:r>
            <a:r>
              <a:rPr lang="en-US" sz="1000" dirty="0">
                <a:solidFill>
                  <a:schemeClr val="bg1">
                    <a:lumMod val="75000"/>
                  </a:schemeClr>
                </a:solidFill>
              </a:rPr>
              <a:t>, click the “check-all” box to select all nodes, click the “Acknowledge selected systems” button, then click the “Confirm” button on the confirmation pop-up screen</a:t>
            </a:r>
          </a:p>
        </p:txBody>
      </p:sp>
      <p:pic>
        <p:nvPicPr>
          <p:cNvPr id="15" name="Picture 14">
            <a:extLst>
              <a:ext uri="{FF2B5EF4-FFF2-40B4-BE49-F238E27FC236}">
                <a16:creationId xmlns:a16="http://schemas.microsoft.com/office/drawing/2014/main" id="{DE0C0FFF-BDB1-BC4B-239A-046795D1DC6D}"/>
              </a:ext>
            </a:extLst>
          </p:cNvPr>
          <p:cNvPicPr>
            <a:picLocks noChangeAspect="1"/>
          </p:cNvPicPr>
          <p:nvPr/>
        </p:nvPicPr>
        <p:blipFill>
          <a:blip r:embed="rId2"/>
          <a:stretch>
            <a:fillRect/>
          </a:stretch>
        </p:blipFill>
        <p:spPr>
          <a:xfrm>
            <a:off x="4045723" y="1585944"/>
            <a:ext cx="5011440" cy="2818111"/>
          </a:xfrm>
          <a:prstGeom prst="rect">
            <a:avLst/>
          </a:prstGeom>
        </p:spPr>
      </p:pic>
    </p:spTree>
    <p:extLst>
      <p:ext uri="{BB962C8B-B14F-4D97-AF65-F5344CB8AC3E}">
        <p14:creationId xmlns:p14="http://schemas.microsoft.com/office/powerpoint/2010/main" val="2998673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Onboarding Virtual Nodes</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23</a:t>
            </a:fld>
            <a:endParaRPr lang="en-US"/>
          </a:p>
        </p:txBody>
      </p:sp>
      <p:sp>
        <p:nvSpPr>
          <p:cNvPr id="5" name="Rectangle 4">
            <a:extLst>
              <a:ext uri="{FF2B5EF4-FFF2-40B4-BE49-F238E27FC236}">
                <a16:creationId xmlns:a16="http://schemas.microsoft.com/office/drawing/2014/main" id="{B5726E74-C747-787E-DEA1-F326D82EAFE9}"/>
              </a:ext>
            </a:extLst>
          </p:cNvPr>
          <p:cNvSpPr/>
          <p:nvPr/>
        </p:nvSpPr>
        <p:spPr>
          <a:xfrm>
            <a:off x="4034119" y="1141921"/>
            <a:ext cx="5032188" cy="3706158"/>
          </a:xfrm>
          <a:prstGeom prst="rect">
            <a:avLst/>
          </a:prstGeom>
          <a:noFill/>
          <a:ln w="3175">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FF374E-C300-1B29-D18C-93858C44EE1B}"/>
              </a:ext>
            </a:extLst>
          </p:cNvPr>
          <p:cNvSpPr txBox="1"/>
          <p:nvPr/>
        </p:nvSpPr>
        <p:spPr>
          <a:xfrm>
            <a:off x="6126859" y="2844959"/>
            <a:ext cx="846707" cy="253916"/>
          </a:xfrm>
          <a:prstGeom prst="rect">
            <a:avLst/>
          </a:prstGeom>
          <a:noFill/>
        </p:spPr>
        <p:txBody>
          <a:bodyPr wrap="none" rtlCol="0">
            <a:spAutoFit/>
          </a:bodyPr>
          <a:lstStyle/>
          <a:p>
            <a:pPr algn="ctr"/>
            <a:r>
              <a:rPr lang="en-US" sz="1000" dirty="0"/>
              <a:t>Screenshot</a:t>
            </a:r>
          </a:p>
        </p:txBody>
      </p:sp>
      <p:pic>
        <p:nvPicPr>
          <p:cNvPr id="9" name="Picture 8">
            <a:extLst>
              <a:ext uri="{FF2B5EF4-FFF2-40B4-BE49-F238E27FC236}">
                <a16:creationId xmlns:a16="http://schemas.microsoft.com/office/drawing/2014/main" id="{5C72FF1B-61D3-4F68-031E-7C3567C39E57}"/>
              </a:ext>
            </a:extLst>
          </p:cNvPr>
          <p:cNvPicPr>
            <a:picLocks noChangeAspect="1"/>
          </p:cNvPicPr>
          <p:nvPr/>
        </p:nvPicPr>
        <p:blipFill>
          <a:blip r:embed="rId2"/>
          <a:stretch>
            <a:fillRect/>
          </a:stretch>
        </p:blipFill>
        <p:spPr>
          <a:xfrm>
            <a:off x="4032208" y="1806916"/>
            <a:ext cx="5034099" cy="2583918"/>
          </a:xfrm>
          <a:prstGeom prst="rect">
            <a:avLst/>
          </a:prstGeom>
        </p:spPr>
      </p:pic>
      <p:sp>
        <p:nvSpPr>
          <p:cNvPr id="12" name="Content Placeholder 2">
            <a:extLst>
              <a:ext uri="{FF2B5EF4-FFF2-40B4-BE49-F238E27FC236}">
                <a16:creationId xmlns:a16="http://schemas.microsoft.com/office/drawing/2014/main" id="{08D761A2-0CBF-21BB-BDEE-5A000A66F5D5}"/>
              </a:ext>
            </a:extLst>
          </p:cNvPr>
          <p:cNvSpPr>
            <a:spLocks noGrp="1"/>
          </p:cNvSpPr>
          <p:nvPr>
            <p:ph idx="1"/>
          </p:nvPr>
        </p:nvSpPr>
        <p:spPr>
          <a:xfrm>
            <a:off x="383094" y="1197578"/>
            <a:ext cx="3539767" cy="350472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We will be deploying off-box agents to our virtual nodes. Navigate to </a:t>
            </a:r>
            <a:r>
              <a:rPr lang="en-US" sz="1000" b="1" dirty="0">
                <a:solidFill>
                  <a:schemeClr val="bg1">
                    <a:lumMod val="75000"/>
                  </a:schemeClr>
                </a:solidFill>
              </a:rPr>
              <a:t>Managed Devices </a:t>
            </a:r>
            <a:r>
              <a:rPr lang="en-US" sz="1000" dirty="0">
                <a:solidFill>
                  <a:schemeClr val="bg1">
                    <a:lumMod val="75000"/>
                  </a:schemeClr>
                </a:solidFill>
              </a:rPr>
              <a:t>under the </a:t>
            </a:r>
            <a:r>
              <a:rPr lang="en-US" sz="1000" b="1" dirty="0">
                <a:solidFill>
                  <a:schemeClr val="bg1">
                    <a:lumMod val="75000"/>
                  </a:schemeClr>
                </a:solidFill>
              </a:rPr>
              <a:t>Devices</a:t>
            </a:r>
            <a:r>
              <a:rPr lang="en-US" sz="1000" dirty="0">
                <a:solidFill>
                  <a:schemeClr val="bg1">
                    <a:lumMod val="75000"/>
                  </a:schemeClr>
                </a:solidFill>
              </a:rPr>
              <a:t> menu</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Click the “Create </a:t>
            </a:r>
            <a:r>
              <a:rPr lang="en-US" sz="1000" dirty="0" err="1">
                <a:solidFill>
                  <a:schemeClr val="bg1">
                    <a:lumMod val="75000"/>
                  </a:schemeClr>
                </a:solidFill>
              </a:rPr>
              <a:t>Offbox</a:t>
            </a:r>
            <a:r>
              <a:rPr lang="en-US" sz="1000" dirty="0">
                <a:solidFill>
                  <a:schemeClr val="bg1">
                    <a:lumMod val="75000"/>
                  </a:schemeClr>
                </a:solidFill>
              </a:rPr>
              <a:t> Agent(s)”</a:t>
            </a:r>
            <a:r>
              <a:rPr lang="en-US" sz="1000" i="1" dirty="0">
                <a:solidFill>
                  <a:schemeClr val="bg1">
                    <a:lumMod val="75000"/>
                  </a:schemeClr>
                </a:solidFill>
              </a:rPr>
              <a:t> </a:t>
            </a:r>
            <a:r>
              <a:rPr lang="en-US" sz="1000" dirty="0">
                <a:solidFill>
                  <a:schemeClr val="bg1">
                    <a:lumMod val="75000"/>
                  </a:schemeClr>
                </a:solidFill>
              </a:rPr>
              <a:t>button</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Add the fabric management IP ranges, select Junos as the platform, update the username/password to be </a:t>
            </a:r>
            <a:r>
              <a:rPr lang="en-US" sz="1000" dirty="0" err="1">
                <a:solidFill>
                  <a:schemeClr val="bg1">
                    <a:lumMod val="75000"/>
                  </a:schemeClr>
                </a:solidFill>
              </a:rPr>
              <a:t>aosadmin</a:t>
            </a:r>
            <a:r>
              <a:rPr lang="en-US" sz="1000" dirty="0">
                <a:solidFill>
                  <a:schemeClr val="bg1">
                    <a:lumMod val="75000"/>
                  </a:schemeClr>
                </a:solidFill>
              </a:rPr>
              <a:t>/Juniper, then click the “Create” button</a:t>
            </a:r>
          </a:p>
          <a:p>
            <a:pPr marL="171450" indent="-171450">
              <a:lnSpc>
                <a:spcPct val="100000"/>
              </a:lnSpc>
              <a:spcBef>
                <a:spcPts val="900"/>
              </a:spcBef>
              <a:buFont typeface="Arial" panose="020B0604020202020204" pitchFamily="34" charset="0"/>
              <a:buChar char="•"/>
            </a:pPr>
            <a:r>
              <a:rPr lang="en-US" sz="1000" dirty="0"/>
              <a:t>Wait 5 minutes or so while agents install. You should see the </a:t>
            </a:r>
            <a:r>
              <a:rPr lang="en-US" sz="1000" b="1" dirty="0"/>
              <a:t>Job State</a:t>
            </a:r>
            <a:r>
              <a:rPr lang="en-US" sz="1000" dirty="0"/>
              <a:t> as </a:t>
            </a:r>
            <a:r>
              <a:rPr lang="en-US" sz="1000" b="1" dirty="0"/>
              <a:t>IN PROGRESS</a:t>
            </a:r>
            <a:r>
              <a:rPr lang="en-US" sz="1000" dirty="0"/>
              <a:t> during this time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When the </a:t>
            </a:r>
            <a:r>
              <a:rPr lang="en-US" sz="1000" b="1" dirty="0">
                <a:solidFill>
                  <a:schemeClr val="bg1">
                    <a:lumMod val="75000"/>
                  </a:schemeClr>
                </a:solidFill>
              </a:rPr>
              <a:t>Job State </a:t>
            </a:r>
            <a:r>
              <a:rPr lang="en-US" sz="1000" dirty="0">
                <a:solidFill>
                  <a:schemeClr val="bg1">
                    <a:lumMod val="75000"/>
                  </a:schemeClr>
                </a:solidFill>
              </a:rPr>
              <a:t>is </a:t>
            </a:r>
            <a:r>
              <a:rPr lang="en-US" sz="1000" b="1" dirty="0">
                <a:solidFill>
                  <a:schemeClr val="bg1">
                    <a:lumMod val="75000"/>
                  </a:schemeClr>
                </a:solidFill>
              </a:rPr>
              <a:t>SUCCESS</a:t>
            </a:r>
            <a:r>
              <a:rPr lang="en-US" sz="1000" dirty="0">
                <a:solidFill>
                  <a:schemeClr val="bg1">
                    <a:lumMod val="75000"/>
                  </a:schemeClr>
                </a:solidFill>
              </a:rPr>
              <a:t>, click the “check-all” box to select all nodes, click the “Acknowledge selected systems” button, then click the “Confirm” button on the confirmation pop-up screen</a:t>
            </a:r>
          </a:p>
        </p:txBody>
      </p:sp>
    </p:spTree>
    <p:extLst>
      <p:ext uri="{BB962C8B-B14F-4D97-AF65-F5344CB8AC3E}">
        <p14:creationId xmlns:p14="http://schemas.microsoft.com/office/powerpoint/2010/main" val="392803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Onboarding Virtual Nodes</a:t>
            </a:r>
          </a:p>
        </p:txBody>
      </p:sp>
      <p:sp>
        <p:nvSpPr>
          <p:cNvPr id="3" name="Content Placeholder 2">
            <a:extLst>
              <a:ext uri="{FF2B5EF4-FFF2-40B4-BE49-F238E27FC236}">
                <a16:creationId xmlns:a16="http://schemas.microsoft.com/office/drawing/2014/main" id="{7B623EE4-A043-4319-BDC9-944327CDADD5}"/>
              </a:ext>
            </a:extLst>
          </p:cNvPr>
          <p:cNvSpPr>
            <a:spLocks noGrp="1"/>
          </p:cNvSpPr>
          <p:nvPr>
            <p:ph idx="1"/>
          </p:nvPr>
        </p:nvSpPr>
        <p:spPr>
          <a:xfrm>
            <a:off x="383094" y="1197578"/>
            <a:ext cx="3539767" cy="350472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We will be deploying off-box agents to our virtual nodes. Navigate to </a:t>
            </a:r>
            <a:r>
              <a:rPr lang="en-US" sz="1000" b="1" dirty="0">
                <a:solidFill>
                  <a:schemeClr val="bg1">
                    <a:lumMod val="75000"/>
                  </a:schemeClr>
                </a:solidFill>
              </a:rPr>
              <a:t>Managed Devices </a:t>
            </a:r>
            <a:r>
              <a:rPr lang="en-US" sz="1000" dirty="0">
                <a:solidFill>
                  <a:schemeClr val="bg1">
                    <a:lumMod val="75000"/>
                  </a:schemeClr>
                </a:solidFill>
              </a:rPr>
              <a:t>under the </a:t>
            </a:r>
            <a:r>
              <a:rPr lang="en-US" sz="1000" b="1" dirty="0">
                <a:solidFill>
                  <a:schemeClr val="bg1">
                    <a:lumMod val="75000"/>
                  </a:schemeClr>
                </a:solidFill>
              </a:rPr>
              <a:t>Devices</a:t>
            </a:r>
            <a:r>
              <a:rPr lang="en-US" sz="1000" dirty="0">
                <a:solidFill>
                  <a:schemeClr val="bg1">
                    <a:lumMod val="75000"/>
                  </a:schemeClr>
                </a:solidFill>
              </a:rPr>
              <a:t> menu</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Click the “Create </a:t>
            </a:r>
            <a:r>
              <a:rPr lang="en-US" sz="1000" dirty="0" err="1">
                <a:solidFill>
                  <a:schemeClr val="bg1">
                    <a:lumMod val="75000"/>
                  </a:schemeClr>
                </a:solidFill>
              </a:rPr>
              <a:t>Offbox</a:t>
            </a:r>
            <a:r>
              <a:rPr lang="en-US" sz="1000" dirty="0">
                <a:solidFill>
                  <a:schemeClr val="bg1">
                    <a:lumMod val="75000"/>
                  </a:schemeClr>
                </a:solidFill>
              </a:rPr>
              <a:t> Agent(s)”</a:t>
            </a:r>
            <a:r>
              <a:rPr lang="en-US" sz="1000" i="1" dirty="0">
                <a:solidFill>
                  <a:schemeClr val="bg1">
                    <a:lumMod val="75000"/>
                  </a:schemeClr>
                </a:solidFill>
              </a:rPr>
              <a:t> </a:t>
            </a:r>
            <a:r>
              <a:rPr lang="en-US" sz="1000" dirty="0">
                <a:solidFill>
                  <a:schemeClr val="bg1">
                    <a:lumMod val="75000"/>
                  </a:schemeClr>
                </a:solidFill>
              </a:rPr>
              <a:t>button</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Add the fabric management IP ranges, select Junos as the platform, update the username/password to be </a:t>
            </a:r>
            <a:r>
              <a:rPr lang="en-US" sz="1000" dirty="0" err="1">
                <a:solidFill>
                  <a:schemeClr val="bg1">
                    <a:lumMod val="75000"/>
                  </a:schemeClr>
                </a:solidFill>
              </a:rPr>
              <a:t>aosadmin</a:t>
            </a:r>
            <a:r>
              <a:rPr lang="en-US" sz="1000" dirty="0">
                <a:solidFill>
                  <a:schemeClr val="bg1">
                    <a:lumMod val="75000"/>
                  </a:schemeClr>
                </a:solidFill>
              </a:rPr>
              <a:t>/Juniper, then click the “Create” button</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Wait 5 minutes or so while agents install. You should see the </a:t>
            </a:r>
            <a:r>
              <a:rPr lang="en-US" sz="1000" b="1" dirty="0">
                <a:solidFill>
                  <a:schemeClr val="bg1">
                    <a:lumMod val="75000"/>
                  </a:schemeClr>
                </a:solidFill>
              </a:rPr>
              <a:t>Job State</a:t>
            </a:r>
            <a:r>
              <a:rPr lang="en-US" sz="1000" dirty="0">
                <a:solidFill>
                  <a:schemeClr val="bg1">
                    <a:lumMod val="75000"/>
                  </a:schemeClr>
                </a:solidFill>
              </a:rPr>
              <a:t> as </a:t>
            </a:r>
            <a:r>
              <a:rPr lang="en-US" sz="1000" b="1" dirty="0">
                <a:solidFill>
                  <a:schemeClr val="bg1">
                    <a:lumMod val="75000"/>
                  </a:schemeClr>
                </a:solidFill>
              </a:rPr>
              <a:t>IN PROGRESS</a:t>
            </a:r>
            <a:r>
              <a:rPr lang="en-US" sz="1000" dirty="0">
                <a:solidFill>
                  <a:schemeClr val="bg1">
                    <a:lumMod val="75000"/>
                  </a:schemeClr>
                </a:solidFill>
              </a:rPr>
              <a:t> during this time</a:t>
            </a:r>
          </a:p>
          <a:p>
            <a:pPr marL="171450" indent="-171450">
              <a:lnSpc>
                <a:spcPct val="100000"/>
              </a:lnSpc>
              <a:spcBef>
                <a:spcPts val="900"/>
              </a:spcBef>
              <a:buFont typeface="Arial" panose="020B0604020202020204" pitchFamily="34" charset="0"/>
              <a:buChar char="•"/>
            </a:pPr>
            <a:r>
              <a:rPr lang="en-US" sz="1000" dirty="0"/>
              <a:t>When the </a:t>
            </a:r>
            <a:r>
              <a:rPr lang="en-US" sz="1000" b="1" dirty="0"/>
              <a:t>Job State </a:t>
            </a:r>
            <a:r>
              <a:rPr lang="en-US" sz="1000" dirty="0"/>
              <a:t>is </a:t>
            </a:r>
            <a:r>
              <a:rPr lang="en-US" sz="1000" b="1" dirty="0"/>
              <a:t>SUCCESS</a:t>
            </a:r>
            <a:r>
              <a:rPr lang="en-US" sz="1000" dirty="0"/>
              <a:t>, click the “check-all” box to select all nodes, click the “Acknowledge selected systems” button, then click the “Confirm” button on the confirmation pop-up screen</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24</a:t>
            </a:fld>
            <a:endParaRPr lang="en-US"/>
          </a:p>
        </p:txBody>
      </p:sp>
      <p:pic>
        <p:nvPicPr>
          <p:cNvPr id="23" name="Picture 22">
            <a:extLst>
              <a:ext uri="{FF2B5EF4-FFF2-40B4-BE49-F238E27FC236}">
                <a16:creationId xmlns:a16="http://schemas.microsoft.com/office/drawing/2014/main" id="{CE99B1E6-00B4-032C-D34A-D16DB3247308}"/>
              </a:ext>
            </a:extLst>
          </p:cNvPr>
          <p:cNvPicPr>
            <a:picLocks noChangeAspect="1"/>
          </p:cNvPicPr>
          <p:nvPr/>
        </p:nvPicPr>
        <p:blipFill>
          <a:blip r:embed="rId2"/>
          <a:stretch>
            <a:fillRect/>
          </a:stretch>
        </p:blipFill>
        <p:spPr>
          <a:xfrm>
            <a:off x="4019981" y="1233563"/>
            <a:ext cx="4960551" cy="3215037"/>
          </a:xfrm>
          <a:prstGeom prst="rect">
            <a:avLst/>
          </a:prstGeom>
        </p:spPr>
      </p:pic>
      <p:pic>
        <p:nvPicPr>
          <p:cNvPr id="11" name="Picture 10">
            <a:extLst>
              <a:ext uri="{FF2B5EF4-FFF2-40B4-BE49-F238E27FC236}">
                <a16:creationId xmlns:a16="http://schemas.microsoft.com/office/drawing/2014/main" id="{39536C63-EDD6-FC5D-CDD5-3CF25246A799}"/>
              </a:ext>
            </a:extLst>
          </p:cNvPr>
          <p:cNvPicPr>
            <a:picLocks noChangeAspect="1"/>
          </p:cNvPicPr>
          <p:nvPr/>
        </p:nvPicPr>
        <p:blipFill>
          <a:blip r:embed="rId3"/>
          <a:stretch>
            <a:fillRect/>
          </a:stretch>
        </p:blipFill>
        <p:spPr>
          <a:xfrm>
            <a:off x="5124020" y="3494271"/>
            <a:ext cx="2852382" cy="1353808"/>
          </a:xfrm>
          <a:prstGeom prst="rect">
            <a:avLst/>
          </a:prstGeom>
        </p:spPr>
      </p:pic>
    </p:spTree>
    <p:extLst>
      <p:ext uri="{BB962C8B-B14F-4D97-AF65-F5344CB8AC3E}">
        <p14:creationId xmlns:p14="http://schemas.microsoft.com/office/powerpoint/2010/main" val="2684844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Onboarding Virtual Nodes</a:t>
            </a:r>
          </a:p>
        </p:txBody>
      </p:sp>
      <p:sp>
        <p:nvSpPr>
          <p:cNvPr id="3" name="Content Placeholder 2">
            <a:extLst>
              <a:ext uri="{FF2B5EF4-FFF2-40B4-BE49-F238E27FC236}">
                <a16:creationId xmlns:a16="http://schemas.microsoft.com/office/drawing/2014/main" id="{7B623EE4-A043-4319-BDC9-944327CDADD5}"/>
              </a:ext>
            </a:extLst>
          </p:cNvPr>
          <p:cNvSpPr>
            <a:spLocks noGrp="1"/>
          </p:cNvSpPr>
          <p:nvPr>
            <p:ph idx="1"/>
          </p:nvPr>
        </p:nvSpPr>
        <p:spPr>
          <a:xfrm>
            <a:off x="383094" y="1197578"/>
            <a:ext cx="3539767" cy="3504721"/>
          </a:xfrm>
        </p:spPr>
        <p:txBody>
          <a:bodyPr/>
          <a:lstStyle/>
          <a:p>
            <a:pPr marL="171450" indent="-171450">
              <a:lnSpc>
                <a:spcPct val="100000"/>
              </a:lnSpc>
              <a:spcBef>
                <a:spcPts val="900"/>
              </a:spcBef>
              <a:buFont typeface="Arial" panose="020B0604020202020204" pitchFamily="34" charset="0"/>
              <a:buChar char="•"/>
            </a:pPr>
            <a:r>
              <a:rPr lang="en-US" sz="1000" dirty="0"/>
              <a:t>Update the </a:t>
            </a:r>
            <a:r>
              <a:rPr lang="en-US" sz="1000" b="1" dirty="0"/>
              <a:t>Device Profile </a:t>
            </a:r>
            <a:r>
              <a:rPr lang="en-US" sz="1000" dirty="0"/>
              <a:t>to match the profiles created in the last section:</a:t>
            </a:r>
          </a:p>
          <a:p>
            <a:pPr marL="515938" lvl="1">
              <a:lnSpc>
                <a:spcPct val="100000"/>
              </a:lnSpc>
              <a:spcBef>
                <a:spcPts val="900"/>
              </a:spcBef>
            </a:pPr>
            <a:r>
              <a:rPr lang="en-US" sz="1000" dirty="0"/>
              <a:t>Change </a:t>
            </a:r>
            <a:r>
              <a:rPr lang="en-US" sz="1000" b="1" dirty="0" err="1"/>
              <a:t>vJunos</a:t>
            </a:r>
            <a:r>
              <a:rPr lang="en-US" sz="1000" b="1" dirty="0"/>
              <a:t>-switch</a:t>
            </a:r>
            <a:r>
              <a:rPr lang="en-US" sz="1000" dirty="0"/>
              <a:t> profiles to </a:t>
            </a:r>
            <a:r>
              <a:rPr lang="en-US" sz="1000" b="1" dirty="0" err="1"/>
              <a:t>vJunos</a:t>
            </a:r>
            <a:r>
              <a:rPr lang="en-US" sz="1000" b="1" dirty="0"/>
              <a:t>-lab</a:t>
            </a:r>
          </a:p>
          <a:p>
            <a:pPr marL="515938" lvl="1">
              <a:lnSpc>
                <a:spcPct val="100000"/>
              </a:lnSpc>
              <a:spcBef>
                <a:spcPts val="900"/>
              </a:spcBef>
            </a:pPr>
            <a:r>
              <a:rPr lang="en-US" sz="1000" dirty="0"/>
              <a:t>Change </a:t>
            </a:r>
            <a:r>
              <a:rPr lang="en-US" sz="1000" b="1" dirty="0" err="1"/>
              <a:t>vJunosEvolved</a:t>
            </a:r>
            <a:r>
              <a:rPr lang="en-US" sz="1000" dirty="0"/>
              <a:t> profiles to </a:t>
            </a:r>
            <a:r>
              <a:rPr lang="en-US" sz="1000" b="1" dirty="0" err="1"/>
              <a:t>vEvo</a:t>
            </a:r>
            <a:r>
              <a:rPr lang="en-US" sz="1000" b="1" dirty="0"/>
              <a:t>-lab </a:t>
            </a:r>
            <a:r>
              <a:rPr lang="en-US" sz="1000" dirty="0"/>
              <a:t>if using </a:t>
            </a:r>
            <a:r>
              <a:rPr lang="en-US" sz="1000" dirty="0" err="1"/>
              <a:t>vEvo</a:t>
            </a:r>
            <a:endParaRPr lang="en-US" sz="1000" b="1" dirty="0"/>
          </a:p>
          <a:p>
            <a:pPr marL="6350" lvl="1" indent="0">
              <a:lnSpc>
                <a:spcPct val="100000"/>
              </a:lnSpc>
              <a:spcBef>
                <a:spcPts val="900"/>
              </a:spcBef>
              <a:buNone/>
            </a:pPr>
            <a:r>
              <a:rPr lang="en-US" sz="1000" i="1" dirty="0"/>
              <a:t>NOTE: You can update multiple agent Device Profiles at the same time by checking the boxes next to the devices you want to update, then clicking the “edit” button in the Device section.</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25</a:t>
            </a:fld>
            <a:endParaRPr lang="en-US"/>
          </a:p>
        </p:txBody>
      </p:sp>
      <p:sp>
        <p:nvSpPr>
          <p:cNvPr id="5" name="Rectangle 4">
            <a:extLst>
              <a:ext uri="{FF2B5EF4-FFF2-40B4-BE49-F238E27FC236}">
                <a16:creationId xmlns:a16="http://schemas.microsoft.com/office/drawing/2014/main" id="{B5726E74-C747-787E-DEA1-F326D82EAFE9}"/>
              </a:ext>
            </a:extLst>
          </p:cNvPr>
          <p:cNvSpPr/>
          <p:nvPr/>
        </p:nvSpPr>
        <p:spPr>
          <a:xfrm>
            <a:off x="4034119" y="1141921"/>
            <a:ext cx="5032188" cy="3706158"/>
          </a:xfrm>
          <a:prstGeom prst="rect">
            <a:avLst/>
          </a:prstGeom>
          <a:noFill/>
          <a:ln w="3175">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900F829-BDAC-CA59-F34F-78789F07C2CC}"/>
              </a:ext>
            </a:extLst>
          </p:cNvPr>
          <p:cNvPicPr>
            <a:picLocks noChangeAspect="1"/>
          </p:cNvPicPr>
          <p:nvPr/>
        </p:nvPicPr>
        <p:blipFill>
          <a:blip r:embed="rId2"/>
          <a:stretch>
            <a:fillRect/>
          </a:stretch>
        </p:blipFill>
        <p:spPr>
          <a:xfrm>
            <a:off x="4225418" y="2754897"/>
            <a:ext cx="3089782" cy="1057638"/>
          </a:xfrm>
          <a:prstGeom prst="rect">
            <a:avLst/>
          </a:prstGeom>
        </p:spPr>
      </p:pic>
      <p:pic>
        <p:nvPicPr>
          <p:cNvPr id="18" name="Picture 17">
            <a:extLst>
              <a:ext uri="{FF2B5EF4-FFF2-40B4-BE49-F238E27FC236}">
                <a16:creationId xmlns:a16="http://schemas.microsoft.com/office/drawing/2014/main" id="{99E0B417-25DF-51B3-EA50-E7187AE52514}"/>
              </a:ext>
            </a:extLst>
          </p:cNvPr>
          <p:cNvPicPr>
            <a:picLocks noChangeAspect="1"/>
          </p:cNvPicPr>
          <p:nvPr/>
        </p:nvPicPr>
        <p:blipFill>
          <a:blip r:embed="rId3"/>
          <a:stretch>
            <a:fillRect/>
          </a:stretch>
        </p:blipFill>
        <p:spPr>
          <a:xfrm>
            <a:off x="7315200" y="2430305"/>
            <a:ext cx="1690768" cy="2417774"/>
          </a:xfrm>
          <a:prstGeom prst="rect">
            <a:avLst/>
          </a:prstGeom>
        </p:spPr>
      </p:pic>
      <p:pic>
        <p:nvPicPr>
          <p:cNvPr id="12" name="Picture 11">
            <a:extLst>
              <a:ext uri="{FF2B5EF4-FFF2-40B4-BE49-F238E27FC236}">
                <a16:creationId xmlns:a16="http://schemas.microsoft.com/office/drawing/2014/main" id="{0BC8DA05-3C8C-2986-9401-6C65E256295A}"/>
              </a:ext>
            </a:extLst>
          </p:cNvPr>
          <p:cNvPicPr>
            <a:picLocks noChangeAspect="1"/>
          </p:cNvPicPr>
          <p:nvPr/>
        </p:nvPicPr>
        <p:blipFill>
          <a:blip r:embed="rId4"/>
          <a:stretch>
            <a:fillRect/>
          </a:stretch>
        </p:blipFill>
        <p:spPr>
          <a:xfrm>
            <a:off x="4148884" y="1197578"/>
            <a:ext cx="3900338" cy="1221657"/>
          </a:xfrm>
          <a:prstGeom prst="rect">
            <a:avLst/>
          </a:prstGeom>
        </p:spPr>
      </p:pic>
      <p:pic>
        <p:nvPicPr>
          <p:cNvPr id="7" name="Picture 6">
            <a:extLst>
              <a:ext uri="{FF2B5EF4-FFF2-40B4-BE49-F238E27FC236}">
                <a16:creationId xmlns:a16="http://schemas.microsoft.com/office/drawing/2014/main" id="{571997D4-F4CC-D427-018E-E1938A458288}"/>
              </a:ext>
            </a:extLst>
          </p:cNvPr>
          <p:cNvPicPr>
            <a:picLocks noChangeAspect="1"/>
          </p:cNvPicPr>
          <p:nvPr/>
        </p:nvPicPr>
        <p:blipFill>
          <a:blip r:embed="rId5"/>
          <a:stretch>
            <a:fillRect/>
          </a:stretch>
        </p:blipFill>
        <p:spPr>
          <a:xfrm>
            <a:off x="853962" y="2754897"/>
            <a:ext cx="2233612" cy="1661746"/>
          </a:xfrm>
          <a:prstGeom prst="rect">
            <a:avLst/>
          </a:prstGeom>
        </p:spPr>
      </p:pic>
    </p:spTree>
    <p:extLst>
      <p:ext uri="{BB962C8B-B14F-4D97-AF65-F5344CB8AC3E}">
        <p14:creationId xmlns:p14="http://schemas.microsoft.com/office/powerpoint/2010/main" val="4269937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Onboarding Virtual Nodes - Verification</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26</a:t>
            </a:fld>
            <a:endParaRPr lang="en-US"/>
          </a:p>
        </p:txBody>
      </p:sp>
      <p:pic>
        <p:nvPicPr>
          <p:cNvPr id="12" name="Picture 11">
            <a:extLst>
              <a:ext uri="{FF2B5EF4-FFF2-40B4-BE49-F238E27FC236}">
                <a16:creationId xmlns:a16="http://schemas.microsoft.com/office/drawing/2014/main" id="{2F9CEBF9-1A39-6A9E-3B0F-FBD3DDD94997}"/>
              </a:ext>
            </a:extLst>
          </p:cNvPr>
          <p:cNvPicPr>
            <a:picLocks noChangeAspect="1"/>
          </p:cNvPicPr>
          <p:nvPr/>
        </p:nvPicPr>
        <p:blipFill>
          <a:blip r:embed="rId2"/>
          <a:stretch>
            <a:fillRect/>
          </a:stretch>
        </p:blipFill>
        <p:spPr>
          <a:xfrm>
            <a:off x="1718449" y="1152794"/>
            <a:ext cx="5707102" cy="3695285"/>
          </a:xfrm>
          <a:prstGeom prst="rect">
            <a:avLst/>
          </a:prstGeom>
        </p:spPr>
      </p:pic>
      <p:pic>
        <p:nvPicPr>
          <p:cNvPr id="14" name="Picture 13">
            <a:extLst>
              <a:ext uri="{FF2B5EF4-FFF2-40B4-BE49-F238E27FC236}">
                <a16:creationId xmlns:a16="http://schemas.microsoft.com/office/drawing/2014/main" id="{C1B4EDBF-BF52-CBCD-5B0C-88FC95EF1931}"/>
              </a:ext>
            </a:extLst>
          </p:cNvPr>
          <p:cNvPicPr>
            <a:picLocks noChangeAspect="1"/>
          </p:cNvPicPr>
          <p:nvPr/>
        </p:nvPicPr>
        <p:blipFill>
          <a:blip r:embed="rId3"/>
          <a:stretch>
            <a:fillRect/>
          </a:stretch>
        </p:blipFill>
        <p:spPr>
          <a:xfrm>
            <a:off x="5684536" y="1778235"/>
            <a:ext cx="1403031" cy="1054183"/>
          </a:xfrm>
          <a:prstGeom prst="rect">
            <a:avLst/>
          </a:prstGeom>
        </p:spPr>
      </p:pic>
    </p:spTree>
    <p:extLst>
      <p:ext uri="{BB962C8B-B14F-4D97-AF65-F5344CB8AC3E}">
        <p14:creationId xmlns:p14="http://schemas.microsoft.com/office/powerpoint/2010/main" val="3319436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22D69-91EE-4129-AC00-53D38324D1BC}"/>
              </a:ext>
            </a:extLst>
          </p:cNvPr>
          <p:cNvSpPr>
            <a:spLocks noGrp="1"/>
          </p:cNvSpPr>
          <p:nvPr>
            <p:ph type="ctrTitle"/>
          </p:nvPr>
        </p:nvSpPr>
        <p:spPr>
          <a:xfrm>
            <a:off x="2525118" y="473558"/>
            <a:ext cx="3802040" cy="502212"/>
          </a:xfrm>
        </p:spPr>
        <p:txBody>
          <a:bodyPr/>
          <a:lstStyle/>
          <a:p>
            <a:r>
              <a:rPr lang="en-US" sz="2400" cap="none"/>
              <a:t>Day-0 Fabric Onboarding</a:t>
            </a:r>
          </a:p>
        </p:txBody>
      </p:sp>
      <p:sp>
        <p:nvSpPr>
          <p:cNvPr id="3" name="TextBox 2">
            <a:extLst>
              <a:ext uri="{FF2B5EF4-FFF2-40B4-BE49-F238E27FC236}">
                <a16:creationId xmlns:a16="http://schemas.microsoft.com/office/drawing/2014/main" id="{A427F910-B5B3-9449-A844-00D003497BC2}"/>
              </a:ext>
            </a:extLst>
          </p:cNvPr>
          <p:cNvSpPr txBox="1"/>
          <p:nvPr/>
        </p:nvSpPr>
        <p:spPr>
          <a:xfrm>
            <a:off x="3100077" y="1202834"/>
            <a:ext cx="3368230" cy="2548839"/>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1200" b="1" dirty="0">
                <a:solidFill>
                  <a:schemeClr val="bg1"/>
                </a:solidFill>
              </a:rPr>
              <a:t>Virtual Device Profile Verification</a:t>
            </a:r>
          </a:p>
          <a:p>
            <a:pPr marL="285750" indent="-285750">
              <a:lnSpc>
                <a:spcPct val="150000"/>
              </a:lnSpc>
              <a:buFont typeface="Arial" panose="020B0604020202020204" pitchFamily="34" charset="0"/>
              <a:buChar char="•"/>
            </a:pPr>
            <a:r>
              <a:rPr lang="en-US" sz="1200" b="1" dirty="0">
                <a:solidFill>
                  <a:schemeClr val="bg1"/>
                </a:solidFill>
              </a:rPr>
              <a:t>Virtual Device Profile Cloning</a:t>
            </a:r>
          </a:p>
          <a:p>
            <a:pPr marL="285750" indent="-285750">
              <a:lnSpc>
                <a:spcPct val="150000"/>
              </a:lnSpc>
              <a:buFont typeface="Arial" panose="020B0604020202020204" pitchFamily="34" charset="0"/>
              <a:buChar char="•"/>
            </a:pPr>
            <a:r>
              <a:rPr lang="en-US" sz="1200" b="1" dirty="0">
                <a:solidFill>
                  <a:schemeClr val="bg1"/>
                </a:solidFill>
              </a:rPr>
              <a:t>Onboarding Virtual Nodes</a:t>
            </a:r>
          </a:p>
          <a:p>
            <a:pPr marL="285750" indent="-285750">
              <a:lnSpc>
                <a:spcPct val="150000"/>
              </a:lnSpc>
              <a:buFont typeface="Arial" panose="020B0604020202020204" pitchFamily="34" charset="0"/>
              <a:buChar char="•"/>
            </a:pPr>
            <a:r>
              <a:rPr lang="en-US" sz="1200" dirty="0">
                <a:solidFill>
                  <a:schemeClr val="bg1">
                    <a:lumMod val="75000"/>
                  </a:schemeClr>
                </a:solidFill>
              </a:rPr>
              <a:t>Create ASN Pool and IP Pools</a:t>
            </a:r>
          </a:p>
          <a:p>
            <a:pPr marL="285750" indent="-285750">
              <a:lnSpc>
                <a:spcPct val="150000"/>
              </a:lnSpc>
              <a:buFont typeface="Arial" panose="020B0604020202020204" pitchFamily="34" charset="0"/>
              <a:buChar char="•"/>
            </a:pPr>
            <a:r>
              <a:rPr lang="en-US" sz="1200" dirty="0">
                <a:solidFill>
                  <a:schemeClr val="bg1">
                    <a:lumMod val="75000"/>
                  </a:schemeClr>
                </a:solidFill>
              </a:rPr>
              <a:t>Create Logical Devices and Interface Maps</a:t>
            </a:r>
          </a:p>
          <a:p>
            <a:pPr marL="285750" indent="-285750">
              <a:lnSpc>
                <a:spcPct val="150000"/>
              </a:lnSpc>
              <a:buFont typeface="Arial" panose="020B0604020202020204" pitchFamily="34" charset="0"/>
              <a:buChar char="•"/>
            </a:pPr>
            <a:r>
              <a:rPr lang="en-US" sz="1200" dirty="0">
                <a:solidFill>
                  <a:schemeClr val="bg1">
                    <a:lumMod val="75000"/>
                  </a:schemeClr>
                </a:solidFill>
              </a:rPr>
              <a:t>Create Rack Types</a:t>
            </a:r>
          </a:p>
          <a:p>
            <a:pPr marL="285750" indent="-285750">
              <a:lnSpc>
                <a:spcPct val="150000"/>
              </a:lnSpc>
              <a:buFont typeface="Arial" panose="020B0604020202020204" pitchFamily="34" charset="0"/>
              <a:buChar char="•"/>
            </a:pPr>
            <a:r>
              <a:rPr lang="en-US" sz="1200" dirty="0">
                <a:solidFill>
                  <a:schemeClr val="bg1">
                    <a:lumMod val="75000"/>
                  </a:schemeClr>
                </a:solidFill>
              </a:rPr>
              <a:t>Create Templates</a:t>
            </a:r>
          </a:p>
          <a:p>
            <a:pPr marL="285750" indent="-285750">
              <a:lnSpc>
                <a:spcPct val="150000"/>
              </a:lnSpc>
              <a:buFont typeface="Arial" panose="020B0604020202020204" pitchFamily="34" charset="0"/>
              <a:buChar char="•"/>
            </a:pPr>
            <a:r>
              <a:rPr lang="en-US" sz="1200" dirty="0">
                <a:solidFill>
                  <a:schemeClr val="bg1">
                    <a:lumMod val="75000"/>
                  </a:schemeClr>
                </a:solidFill>
              </a:rPr>
              <a:t>Create Blueprints</a:t>
            </a:r>
          </a:p>
          <a:p>
            <a:pPr marL="285750" indent="-285750">
              <a:lnSpc>
                <a:spcPct val="150000"/>
              </a:lnSpc>
              <a:buFont typeface="Arial" panose="020B0604020202020204" pitchFamily="34" charset="0"/>
              <a:buChar char="•"/>
            </a:pPr>
            <a:endParaRPr lang="en-US" sz="1200" dirty="0">
              <a:solidFill>
                <a:schemeClr val="bg1"/>
              </a:solidFill>
            </a:endParaRPr>
          </a:p>
        </p:txBody>
      </p:sp>
    </p:spTree>
    <p:extLst>
      <p:ext uri="{BB962C8B-B14F-4D97-AF65-F5344CB8AC3E}">
        <p14:creationId xmlns:p14="http://schemas.microsoft.com/office/powerpoint/2010/main" val="3111172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73D9F6-1EC1-0C4B-BE54-89566BA46756}"/>
              </a:ext>
            </a:extLst>
          </p:cNvPr>
          <p:cNvSpPr>
            <a:spLocks noGrp="1"/>
          </p:cNvSpPr>
          <p:nvPr>
            <p:ph type="sldNum" sz="quarter" idx="12"/>
          </p:nvPr>
        </p:nvSpPr>
        <p:spPr/>
        <p:txBody>
          <a:bodyPr/>
          <a:lstStyle/>
          <a:p>
            <a:fld id="{911CAEDA-F13C-43B4-B3A8-D3983B745648}" type="slidenum">
              <a:rPr lang="en-US" smtClean="0"/>
              <a:t>4</a:t>
            </a:fld>
            <a:endParaRPr lang="en-US"/>
          </a:p>
        </p:txBody>
      </p:sp>
      <p:sp>
        <p:nvSpPr>
          <p:cNvPr id="3" name="Content Placeholder 2">
            <a:extLst>
              <a:ext uri="{FF2B5EF4-FFF2-40B4-BE49-F238E27FC236}">
                <a16:creationId xmlns:a16="http://schemas.microsoft.com/office/drawing/2014/main" id="{C70C21E7-1FD2-8346-AC1B-C0EF249706EA}"/>
              </a:ext>
            </a:extLst>
          </p:cNvPr>
          <p:cNvSpPr>
            <a:spLocks noGrp="1"/>
          </p:cNvSpPr>
          <p:nvPr>
            <p:ph idx="1"/>
          </p:nvPr>
        </p:nvSpPr>
        <p:spPr>
          <a:xfrm>
            <a:off x="361552" y="1129192"/>
            <a:ext cx="6338957" cy="3939158"/>
          </a:xfrm>
        </p:spPr>
        <p:txBody>
          <a:bodyPr/>
          <a:lstStyle/>
          <a:p>
            <a:pPr marL="0" indent="0">
              <a:lnSpc>
                <a:spcPct val="100000"/>
              </a:lnSpc>
              <a:buNone/>
            </a:pPr>
            <a:r>
              <a:rPr lang="en-US" sz="1200" dirty="0" err="1"/>
              <a:t>Apstra</a:t>
            </a:r>
            <a:r>
              <a:rPr lang="en-US" sz="1200" dirty="0"/>
              <a:t> 4.2.1 ships with support for 4 different virtual Juniper switch platforms:</a:t>
            </a:r>
          </a:p>
          <a:p>
            <a:pPr>
              <a:lnSpc>
                <a:spcPct val="100000"/>
              </a:lnSpc>
              <a:spcBef>
                <a:spcPts val="400"/>
              </a:spcBef>
            </a:pPr>
            <a:r>
              <a:rPr lang="en-US" sz="1200" dirty="0"/>
              <a:t>Juniper </a:t>
            </a:r>
            <a:r>
              <a:rPr lang="en-US" sz="1200" dirty="0" err="1"/>
              <a:t>vEX</a:t>
            </a:r>
            <a:endParaRPr lang="en-US" sz="1200" dirty="0"/>
          </a:p>
          <a:p>
            <a:pPr>
              <a:lnSpc>
                <a:spcPct val="100000"/>
              </a:lnSpc>
              <a:spcBef>
                <a:spcPts val="400"/>
              </a:spcBef>
            </a:pPr>
            <a:r>
              <a:rPr lang="en-US" sz="1200" dirty="0"/>
              <a:t>Juniper </a:t>
            </a:r>
            <a:r>
              <a:rPr lang="en-US" sz="1200" dirty="0" err="1"/>
              <a:t>vQFX</a:t>
            </a:r>
            <a:endParaRPr lang="en-US" sz="1200" dirty="0"/>
          </a:p>
          <a:p>
            <a:pPr>
              <a:lnSpc>
                <a:spcPct val="100000"/>
              </a:lnSpc>
              <a:spcBef>
                <a:spcPts val="400"/>
              </a:spcBef>
            </a:pPr>
            <a:r>
              <a:rPr lang="en-US" sz="1200" dirty="0" err="1"/>
              <a:t>vJunos</a:t>
            </a:r>
            <a:r>
              <a:rPr lang="en-US" sz="1200" dirty="0"/>
              <a:t>-switch	</a:t>
            </a:r>
            <a:r>
              <a:rPr lang="en-US" sz="1200" dirty="0">
                <a:sym typeface="Wingdings" pitchFamily="2" charset="2"/>
              </a:rPr>
              <a:t> </a:t>
            </a:r>
            <a:r>
              <a:rPr lang="en-US" sz="1200" i="1" dirty="0">
                <a:sym typeface="Wingdings" pitchFamily="2" charset="2"/>
              </a:rPr>
              <a:t>used in this lab</a:t>
            </a:r>
            <a:endParaRPr lang="en-US" sz="1200" dirty="0"/>
          </a:p>
          <a:p>
            <a:pPr>
              <a:lnSpc>
                <a:spcPct val="100000"/>
              </a:lnSpc>
              <a:spcBef>
                <a:spcPts val="400"/>
              </a:spcBef>
            </a:pPr>
            <a:r>
              <a:rPr lang="en-US" sz="1200" dirty="0" err="1"/>
              <a:t>vJunosEvolved</a:t>
            </a:r>
            <a:r>
              <a:rPr lang="en-US" sz="1200" dirty="0"/>
              <a:t>	</a:t>
            </a:r>
            <a:endParaRPr lang="en-US" sz="1200" dirty="0">
              <a:sym typeface="Wingdings" pitchFamily="2" charset="2"/>
            </a:endParaRPr>
          </a:p>
          <a:p>
            <a:pPr marL="0" indent="0">
              <a:lnSpc>
                <a:spcPct val="100000"/>
              </a:lnSpc>
              <a:spcBef>
                <a:spcPts val="1600"/>
              </a:spcBef>
              <a:buNone/>
            </a:pPr>
            <a:r>
              <a:rPr lang="en-US" sz="1200" dirty="0" err="1"/>
              <a:t>vJunos</a:t>
            </a:r>
            <a:r>
              <a:rPr lang="en-US" sz="1200" dirty="0"/>
              <a:t>-switch and </a:t>
            </a:r>
            <a:r>
              <a:rPr lang="en-US" sz="1200" dirty="0" err="1"/>
              <a:t>vJunosEvolved</a:t>
            </a:r>
            <a:r>
              <a:rPr lang="en-US" sz="1200" dirty="0"/>
              <a:t> both support </a:t>
            </a:r>
            <a:r>
              <a:rPr lang="en-US" sz="1200" i="1" dirty="0"/>
              <a:t>way</a:t>
            </a:r>
            <a:r>
              <a:rPr lang="en-US" sz="1200" dirty="0"/>
              <a:t> more ports than we need for our lab. While not required, this guide will clone these two device profiles and define different ports. It’s fair to ask “why”?</a:t>
            </a:r>
          </a:p>
          <a:p>
            <a:pPr>
              <a:lnSpc>
                <a:spcPct val="100000"/>
              </a:lnSpc>
              <a:spcBef>
                <a:spcPts val="400"/>
              </a:spcBef>
            </a:pPr>
            <a:r>
              <a:rPr lang="en-US" sz="1200" dirty="0"/>
              <a:t>It’s good to understand the workflow for creating a new device profile. E.g., if you are using an older version of </a:t>
            </a:r>
            <a:r>
              <a:rPr lang="en-US" sz="1200" dirty="0" err="1"/>
              <a:t>Apstra</a:t>
            </a:r>
            <a:r>
              <a:rPr lang="en-US" sz="1200" dirty="0"/>
              <a:t>, you will need to clone the EX9214 profile for </a:t>
            </a:r>
            <a:r>
              <a:rPr lang="en-US" sz="1200" dirty="0" err="1"/>
              <a:t>vJunos</a:t>
            </a:r>
            <a:r>
              <a:rPr lang="en-US" sz="1200" dirty="0"/>
              <a:t>-switch, and/or the PTX10001-36MR profile for </a:t>
            </a:r>
            <a:r>
              <a:rPr lang="en-US" sz="1200" dirty="0" err="1"/>
              <a:t>vJunosEvolved</a:t>
            </a:r>
            <a:r>
              <a:rPr lang="en-US" sz="1200" dirty="0"/>
              <a:t>.</a:t>
            </a:r>
          </a:p>
          <a:p>
            <a:pPr>
              <a:lnSpc>
                <a:spcPct val="100000"/>
              </a:lnSpc>
              <a:spcBef>
                <a:spcPts val="400"/>
              </a:spcBef>
            </a:pPr>
            <a:r>
              <a:rPr lang="en-US" sz="1200" dirty="0"/>
              <a:t>Less ports in the Device Profile means less ports in the Logical Devices and Interface Maps which makes configuration screens much less “busy” when taking screenshots for this guide.</a:t>
            </a:r>
          </a:p>
          <a:p>
            <a:pPr>
              <a:lnSpc>
                <a:spcPct val="100000"/>
              </a:lnSpc>
              <a:spcBef>
                <a:spcPts val="400"/>
              </a:spcBef>
            </a:pPr>
            <a:r>
              <a:rPr lang="en-US" sz="1200" dirty="0"/>
              <a:t>Additional interfaces mean additional virtual server resources used. It’s probably negligible if those ports aren’t active, but still…</a:t>
            </a:r>
          </a:p>
        </p:txBody>
      </p:sp>
      <p:sp>
        <p:nvSpPr>
          <p:cNvPr id="5" name="Title 1">
            <a:extLst>
              <a:ext uri="{FF2B5EF4-FFF2-40B4-BE49-F238E27FC236}">
                <a16:creationId xmlns:a16="http://schemas.microsoft.com/office/drawing/2014/main" id="{69D6BACB-2FF7-0440-91FC-83A7921C711F}"/>
              </a:ext>
            </a:extLst>
          </p:cNvPr>
          <p:cNvSpPr txBox="1">
            <a:spLocks/>
          </p:cNvSpPr>
          <p:nvPr/>
        </p:nvSpPr>
        <p:spPr>
          <a:xfrm>
            <a:off x="295599" y="536264"/>
            <a:ext cx="6338957" cy="428962"/>
          </a:xfrm>
          <a:prstGeom prst="rect">
            <a:avLst/>
          </a:prstGeom>
        </p:spPr>
        <p:txBody>
          <a:bodyPr/>
          <a:lstStyle>
            <a:lvl1pPr algn="l" defTabSz="685800" rtl="0" eaLnBrk="1" latinLnBrk="0" hangingPunct="1">
              <a:lnSpc>
                <a:spcPct val="90000"/>
              </a:lnSpc>
              <a:spcBef>
                <a:spcPct val="0"/>
              </a:spcBef>
              <a:buNone/>
              <a:defRPr sz="2000" kern="1200" cap="all" baseline="0">
                <a:solidFill>
                  <a:schemeClr val="accent1"/>
                </a:solidFill>
                <a:latin typeface="+mn-lt"/>
                <a:ea typeface="Lato Light" panose="020F0302020204030203" pitchFamily="34" charset="0"/>
                <a:cs typeface="Lato Light" panose="020F0302020204030203" pitchFamily="34" charset="0"/>
              </a:defRPr>
            </a:lvl1pPr>
          </a:lstStyle>
          <a:p>
            <a:r>
              <a:rPr lang="en-US" sz="2400" cap="none" dirty="0"/>
              <a:t>Virtual Device Profile Creation</a:t>
            </a:r>
          </a:p>
        </p:txBody>
      </p:sp>
    </p:spTree>
    <p:extLst>
      <p:ext uri="{BB962C8B-B14F-4D97-AF65-F5344CB8AC3E}">
        <p14:creationId xmlns:p14="http://schemas.microsoft.com/office/powerpoint/2010/main" val="2606974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Virtual Device Profile Verification</a:t>
            </a:r>
            <a:endParaRPr lang="en-US" sz="1200" cap="none" dirty="0"/>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5</a:t>
            </a:fld>
            <a:endParaRPr lang="en-US"/>
          </a:p>
        </p:txBody>
      </p:sp>
      <p:sp>
        <p:nvSpPr>
          <p:cNvPr id="5" name="Rectangle 4">
            <a:extLst>
              <a:ext uri="{FF2B5EF4-FFF2-40B4-BE49-F238E27FC236}">
                <a16:creationId xmlns:a16="http://schemas.microsoft.com/office/drawing/2014/main" id="{B5726E74-C747-787E-DEA1-F326D82EAFE9}"/>
              </a:ext>
            </a:extLst>
          </p:cNvPr>
          <p:cNvSpPr/>
          <p:nvPr/>
        </p:nvSpPr>
        <p:spPr>
          <a:xfrm>
            <a:off x="4034119" y="1141921"/>
            <a:ext cx="5032188" cy="3706158"/>
          </a:xfrm>
          <a:prstGeom prst="rect">
            <a:avLst/>
          </a:prstGeom>
          <a:noFill/>
          <a:ln w="3175">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FF374E-C300-1B29-D18C-93858C44EE1B}"/>
              </a:ext>
            </a:extLst>
          </p:cNvPr>
          <p:cNvSpPr txBox="1"/>
          <p:nvPr/>
        </p:nvSpPr>
        <p:spPr>
          <a:xfrm>
            <a:off x="6126859" y="2844959"/>
            <a:ext cx="846707" cy="253916"/>
          </a:xfrm>
          <a:prstGeom prst="rect">
            <a:avLst/>
          </a:prstGeom>
          <a:noFill/>
        </p:spPr>
        <p:txBody>
          <a:bodyPr wrap="none" rtlCol="0">
            <a:spAutoFit/>
          </a:bodyPr>
          <a:lstStyle/>
          <a:p>
            <a:pPr algn="ctr"/>
            <a:r>
              <a:rPr lang="en-US" sz="1000" dirty="0"/>
              <a:t>Screenshot</a:t>
            </a:r>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97578"/>
            <a:ext cx="3539767" cy="3504721"/>
          </a:xfrm>
        </p:spPr>
        <p:txBody>
          <a:bodyPr/>
          <a:lstStyle/>
          <a:p>
            <a:pPr marL="171450" indent="-171450">
              <a:lnSpc>
                <a:spcPct val="100000"/>
              </a:lnSpc>
              <a:spcBef>
                <a:spcPts val="900"/>
              </a:spcBef>
              <a:buFont typeface="Arial" panose="020B0604020202020204" pitchFamily="34" charset="0"/>
              <a:buChar char="•"/>
            </a:pPr>
            <a:r>
              <a:rPr lang="en-US" sz="1000" dirty="0"/>
              <a:t>Navigate to </a:t>
            </a:r>
            <a:r>
              <a:rPr lang="en-US" sz="1000" b="1" dirty="0"/>
              <a:t>Devices &gt; </a:t>
            </a:r>
            <a:r>
              <a:rPr lang="en-US" sz="1000" dirty="0"/>
              <a:t> </a:t>
            </a:r>
            <a:r>
              <a:rPr lang="en-US" sz="1000" b="1" dirty="0"/>
              <a:t>Device Profiles </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Check for </a:t>
            </a:r>
            <a:r>
              <a:rPr lang="en-US" sz="1000" dirty="0" err="1">
                <a:solidFill>
                  <a:schemeClr val="bg1">
                    <a:lumMod val="75000"/>
                  </a:schemeClr>
                </a:solidFill>
              </a:rPr>
              <a:t>vJunos</a:t>
            </a:r>
            <a:r>
              <a:rPr lang="en-US" sz="1000" dirty="0">
                <a:solidFill>
                  <a:schemeClr val="bg1">
                    <a:lumMod val="75000"/>
                  </a:schemeClr>
                </a:solidFill>
              </a:rPr>
              <a:t>/</a:t>
            </a:r>
            <a:r>
              <a:rPr lang="en-US" sz="1000" dirty="0" err="1">
                <a:solidFill>
                  <a:schemeClr val="bg1">
                    <a:lumMod val="75000"/>
                  </a:schemeClr>
                </a:solidFill>
              </a:rPr>
              <a:t>vEvo</a:t>
            </a:r>
            <a:r>
              <a:rPr lang="en-US" sz="1000" dirty="0">
                <a:solidFill>
                  <a:schemeClr val="bg1">
                    <a:lumMod val="75000"/>
                  </a:schemeClr>
                </a:solidFill>
              </a:rPr>
              <a:t> Device Profiles</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Verify the supported OS version regex configuration includes 23.x. The default values for the Device </a:t>
            </a:r>
            <a:r>
              <a:rPr lang="en-US" sz="1000" dirty="0" err="1">
                <a:solidFill>
                  <a:schemeClr val="bg1">
                    <a:lumMod val="75000"/>
                  </a:schemeClr>
                </a:solidFill>
              </a:rPr>
              <a:t>Pofiles</a:t>
            </a:r>
            <a:r>
              <a:rPr lang="en-US" sz="1000" dirty="0">
                <a:solidFill>
                  <a:schemeClr val="bg1">
                    <a:lumMod val="75000"/>
                  </a:schemeClr>
                </a:solidFill>
              </a:rPr>
              <a:t> we are using </a:t>
            </a:r>
            <a:r>
              <a:rPr lang="en-US" sz="1000" i="1" dirty="0">
                <a:solidFill>
                  <a:schemeClr val="bg1">
                    <a:lumMod val="75000"/>
                  </a:schemeClr>
                </a:solidFill>
              </a:rPr>
              <a:t>should</a:t>
            </a:r>
            <a:r>
              <a:rPr lang="en-US" sz="1000" dirty="0">
                <a:solidFill>
                  <a:schemeClr val="bg1">
                    <a:lumMod val="75000"/>
                  </a:schemeClr>
                </a:solidFill>
              </a:rPr>
              <a:t> match the following:</a:t>
            </a:r>
            <a:endParaRPr lang="en-US" sz="1000" i="1" dirty="0">
              <a:solidFill>
                <a:schemeClr val="bg1">
                  <a:lumMod val="75000"/>
                </a:schemeClr>
              </a:solidFill>
            </a:endParaRPr>
          </a:p>
          <a:p>
            <a:pPr marL="515938" lvl="1">
              <a:lnSpc>
                <a:spcPct val="100000"/>
              </a:lnSpc>
              <a:spcBef>
                <a:spcPts val="900"/>
              </a:spcBef>
            </a:pPr>
            <a:r>
              <a:rPr lang="en-US" sz="1000" i="1" dirty="0" err="1">
                <a:solidFill>
                  <a:schemeClr val="bg1">
                    <a:lumMod val="75000"/>
                  </a:schemeClr>
                </a:solidFill>
              </a:rPr>
              <a:t>vJunos</a:t>
            </a:r>
            <a:r>
              <a:rPr lang="en-US" sz="1000" i="1" dirty="0">
                <a:solidFill>
                  <a:schemeClr val="bg1">
                    <a:lumMod val="75000"/>
                  </a:schemeClr>
                </a:solidFill>
              </a:rPr>
              <a:t>-switch: .*</a:t>
            </a:r>
          </a:p>
          <a:p>
            <a:pPr marL="515938" lvl="1">
              <a:lnSpc>
                <a:spcPct val="100000"/>
              </a:lnSpc>
              <a:spcBef>
                <a:spcPts val="900"/>
              </a:spcBef>
            </a:pPr>
            <a:r>
              <a:rPr lang="en-US" sz="1000" i="1" dirty="0" err="1">
                <a:solidFill>
                  <a:schemeClr val="bg1">
                    <a:lumMod val="75000"/>
                  </a:schemeClr>
                </a:solidFill>
              </a:rPr>
              <a:t>vJunosEvolved</a:t>
            </a:r>
            <a:r>
              <a:rPr lang="en-US" sz="1000" i="1" dirty="0">
                <a:solidFill>
                  <a:schemeClr val="bg1">
                    <a:lumMod val="75000"/>
                  </a:schemeClr>
                </a:solidFill>
              </a:rPr>
              <a:t>: ^.+-EVO$</a:t>
            </a:r>
          </a:p>
          <a:p>
            <a:pPr lvl="1" indent="0">
              <a:lnSpc>
                <a:spcPct val="100000"/>
              </a:lnSpc>
              <a:spcBef>
                <a:spcPts val="900"/>
              </a:spcBef>
              <a:buNone/>
            </a:pPr>
            <a:r>
              <a:rPr lang="en-US" sz="1000" i="1" dirty="0">
                <a:solidFill>
                  <a:schemeClr val="bg1">
                    <a:lumMod val="75000"/>
                  </a:schemeClr>
                </a:solidFill>
              </a:rPr>
              <a:t>Note: This verification is mostly for anyone running an earlier version than 4.2</a:t>
            </a:r>
          </a:p>
        </p:txBody>
      </p:sp>
      <p:pic>
        <p:nvPicPr>
          <p:cNvPr id="14" name="Picture 13">
            <a:extLst>
              <a:ext uri="{FF2B5EF4-FFF2-40B4-BE49-F238E27FC236}">
                <a16:creationId xmlns:a16="http://schemas.microsoft.com/office/drawing/2014/main" id="{07D2C9E0-361F-7485-89F0-33B9AF50BB49}"/>
              </a:ext>
            </a:extLst>
          </p:cNvPr>
          <p:cNvPicPr>
            <a:picLocks noChangeAspect="1"/>
          </p:cNvPicPr>
          <p:nvPr/>
        </p:nvPicPr>
        <p:blipFill>
          <a:blip r:embed="rId2"/>
          <a:stretch>
            <a:fillRect/>
          </a:stretch>
        </p:blipFill>
        <p:spPr>
          <a:xfrm>
            <a:off x="4911861" y="1197578"/>
            <a:ext cx="3198867" cy="3548070"/>
          </a:xfrm>
          <a:prstGeom prst="rect">
            <a:avLst/>
          </a:prstGeom>
        </p:spPr>
      </p:pic>
    </p:spTree>
    <p:extLst>
      <p:ext uri="{BB962C8B-B14F-4D97-AF65-F5344CB8AC3E}">
        <p14:creationId xmlns:p14="http://schemas.microsoft.com/office/powerpoint/2010/main" val="393623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Virtual Device Profile Verification</a:t>
            </a:r>
            <a:endParaRPr lang="en-US" sz="1200" cap="none" dirty="0"/>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6</a:t>
            </a:fld>
            <a:endParaRPr lang="en-US"/>
          </a:p>
        </p:txBody>
      </p:sp>
      <p:sp>
        <p:nvSpPr>
          <p:cNvPr id="5" name="Rectangle 4">
            <a:extLst>
              <a:ext uri="{FF2B5EF4-FFF2-40B4-BE49-F238E27FC236}">
                <a16:creationId xmlns:a16="http://schemas.microsoft.com/office/drawing/2014/main" id="{B5726E74-C747-787E-DEA1-F326D82EAFE9}"/>
              </a:ext>
            </a:extLst>
          </p:cNvPr>
          <p:cNvSpPr/>
          <p:nvPr/>
        </p:nvSpPr>
        <p:spPr>
          <a:xfrm>
            <a:off x="4034119" y="1141921"/>
            <a:ext cx="5032188" cy="3706158"/>
          </a:xfrm>
          <a:prstGeom prst="rect">
            <a:avLst/>
          </a:prstGeom>
          <a:noFill/>
          <a:ln w="3175">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FF374E-C300-1B29-D18C-93858C44EE1B}"/>
              </a:ext>
            </a:extLst>
          </p:cNvPr>
          <p:cNvSpPr txBox="1"/>
          <p:nvPr/>
        </p:nvSpPr>
        <p:spPr>
          <a:xfrm>
            <a:off x="6126859" y="2844959"/>
            <a:ext cx="846707" cy="253916"/>
          </a:xfrm>
          <a:prstGeom prst="rect">
            <a:avLst/>
          </a:prstGeom>
          <a:noFill/>
        </p:spPr>
        <p:txBody>
          <a:bodyPr wrap="none" rtlCol="0">
            <a:spAutoFit/>
          </a:bodyPr>
          <a:lstStyle/>
          <a:p>
            <a:pPr algn="ctr"/>
            <a:r>
              <a:rPr lang="en-US" sz="1000" dirty="0"/>
              <a:t>Screenshot</a:t>
            </a:r>
          </a:p>
        </p:txBody>
      </p:sp>
      <p:sp>
        <p:nvSpPr>
          <p:cNvPr id="15" name="Content Placeholder 2">
            <a:extLst>
              <a:ext uri="{FF2B5EF4-FFF2-40B4-BE49-F238E27FC236}">
                <a16:creationId xmlns:a16="http://schemas.microsoft.com/office/drawing/2014/main" id="{17EA7CCE-DFAD-C135-05A4-275E8A7B3348}"/>
              </a:ext>
            </a:extLst>
          </p:cNvPr>
          <p:cNvSpPr>
            <a:spLocks noGrp="1"/>
          </p:cNvSpPr>
          <p:nvPr>
            <p:ph idx="1"/>
          </p:nvPr>
        </p:nvSpPr>
        <p:spPr>
          <a:xfrm>
            <a:off x="383094" y="1197578"/>
            <a:ext cx="3539767" cy="350472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Navigate to </a:t>
            </a:r>
            <a:r>
              <a:rPr lang="en-US" sz="1000" b="1" dirty="0">
                <a:solidFill>
                  <a:schemeClr val="bg1">
                    <a:lumMod val="75000"/>
                  </a:schemeClr>
                </a:solidFill>
              </a:rPr>
              <a:t>Devices &gt; Device Profiles</a:t>
            </a:r>
            <a:r>
              <a:rPr lang="en-US" sz="1000" dirty="0">
                <a:solidFill>
                  <a:schemeClr val="bg1">
                    <a:lumMod val="75000"/>
                  </a:schemeClr>
                </a:solidFill>
              </a:rPr>
              <a:t> </a:t>
            </a:r>
          </a:p>
          <a:p>
            <a:pPr marL="171450" indent="-171450">
              <a:lnSpc>
                <a:spcPct val="100000"/>
              </a:lnSpc>
              <a:spcBef>
                <a:spcPts val="900"/>
              </a:spcBef>
              <a:buFont typeface="Arial" panose="020B0604020202020204" pitchFamily="34" charset="0"/>
              <a:buChar char="•"/>
            </a:pPr>
            <a:r>
              <a:rPr lang="en-US" sz="1000" dirty="0"/>
              <a:t>Check for </a:t>
            </a:r>
            <a:r>
              <a:rPr lang="en-US" sz="1000" dirty="0" err="1"/>
              <a:t>vJunos</a:t>
            </a:r>
            <a:r>
              <a:rPr lang="en-US" sz="1000" dirty="0"/>
              <a:t>/</a:t>
            </a:r>
            <a:r>
              <a:rPr lang="en-US" sz="1000" dirty="0" err="1"/>
              <a:t>vEvo</a:t>
            </a:r>
            <a:r>
              <a:rPr lang="en-US" sz="1000" dirty="0"/>
              <a:t> Device Profiles</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Verify the supported OS version regex configuration includes 23.x. The default values for the Device </a:t>
            </a:r>
            <a:r>
              <a:rPr lang="en-US" sz="1000" dirty="0" err="1">
                <a:solidFill>
                  <a:schemeClr val="bg1">
                    <a:lumMod val="75000"/>
                  </a:schemeClr>
                </a:solidFill>
              </a:rPr>
              <a:t>Pofiles</a:t>
            </a:r>
            <a:r>
              <a:rPr lang="en-US" sz="1000" dirty="0">
                <a:solidFill>
                  <a:schemeClr val="bg1">
                    <a:lumMod val="75000"/>
                  </a:schemeClr>
                </a:solidFill>
              </a:rPr>
              <a:t> we are using </a:t>
            </a:r>
            <a:r>
              <a:rPr lang="en-US" sz="1000" i="1" dirty="0">
                <a:solidFill>
                  <a:schemeClr val="bg1">
                    <a:lumMod val="75000"/>
                  </a:schemeClr>
                </a:solidFill>
              </a:rPr>
              <a:t>should</a:t>
            </a:r>
            <a:r>
              <a:rPr lang="en-US" sz="1000" dirty="0">
                <a:solidFill>
                  <a:schemeClr val="bg1">
                    <a:lumMod val="75000"/>
                  </a:schemeClr>
                </a:solidFill>
              </a:rPr>
              <a:t> match the following:</a:t>
            </a:r>
            <a:endParaRPr lang="en-US" sz="1000" i="1" dirty="0">
              <a:solidFill>
                <a:schemeClr val="bg1">
                  <a:lumMod val="75000"/>
                </a:schemeClr>
              </a:solidFill>
            </a:endParaRPr>
          </a:p>
          <a:p>
            <a:pPr marL="515938" lvl="1">
              <a:lnSpc>
                <a:spcPct val="100000"/>
              </a:lnSpc>
              <a:spcBef>
                <a:spcPts val="900"/>
              </a:spcBef>
            </a:pPr>
            <a:r>
              <a:rPr lang="en-US" sz="1000" i="1" dirty="0" err="1">
                <a:solidFill>
                  <a:schemeClr val="bg1">
                    <a:lumMod val="75000"/>
                  </a:schemeClr>
                </a:solidFill>
              </a:rPr>
              <a:t>vJunos</a:t>
            </a:r>
            <a:r>
              <a:rPr lang="en-US" sz="1000" i="1" dirty="0">
                <a:solidFill>
                  <a:schemeClr val="bg1">
                    <a:lumMod val="75000"/>
                  </a:schemeClr>
                </a:solidFill>
              </a:rPr>
              <a:t>-switch: .*</a:t>
            </a:r>
          </a:p>
          <a:p>
            <a:pPr marL="515938" lvl="1">
              <a:lnSpc>
                <a:spcPct val="100000"/>
              </a:lnSpc>
              <a:spcBef>
                <a:spcPts val="900"/>
              </a:spcBef>
            </a:pPr>
            <a:r>
              <a:rPr lang="en-US" sz="1000" i="1" dirty="0" err="1">
                <a:solidFill>
                  <a:schemeClr val="bg1">
                    <a:lumMod val="75000"/>
                  </a:schemeClr>
                </a:solidFill>
              </a:rPr>
              <a:t>vJunosEvolved</a:t>
            </a:r>
            <a:r>
              <a:rPr lang="en-US" sz="1000" i="1" dirty="0">
                <a:solidFill>
                  <a:schemeClr val="bg1">
                    <a:lumMod val="75000"/>
                  </a:schemeClr>
                </a:solidFill>
              </a:rPr>
              <a:t>: ^.+-EVO$</a:t>
            </a:r>
          </a:p>
          <a:p>
            <a:pPr lvl="1" indent="0">
              <a:lnSpc>
                <a:spcPct val="100000"/>
              </a:lnSpc>
              <a:spcBef>
                <a:spcPts val="900"/>
              </a:spcBef>
              <a:buNone/>
            </a:pPr>
            <a:r>
              <a:rPr lang="en-US" sz="1000" i="1" dirty="0">
                <a:solidFill>
                  <a:schemeClr val="bg1">
                    <a:lumMod val="75000"/>
                  </a:schemeClr>
                </a:solidFill>
              </a:rPr>
              <a:t>Note: This verification is mostly for anyone running an earlier version than 4.2</a:t>
            </a:r>
          </a:p>
        </p:txBody>
      </p:sp>
      <p:pic>
        <p:nvPicPr>
          <p:cNvPr id="17" name="Picture 16">
            <a:extLst>
              <a:ext uri="{FF2B5EF4-FFF2-40B4-BE49-F238E27FC236}">
                <a16:creationId xmlns:a16="http://schemas.microsoft.com/office/drawing/2014/main" id="{F57170A4-BB93-4730-80F5-6F349446C598}"/>
              </a:ext>
            </a:extLst>
          </p:cNvPr>
          <p:cNvPicPr>
            <a:picLocks noChangeAspect="1"/>
          </p:cNvPicPr>
          <p:nvPr/>
        </p:nvPicPr>
        <p:blipFill>
          <a:blip r:embed="rId2"/>
          <a:stretch>
            <a:fillRect/>
          </a:stretch>
        </p:blipFill>
        <p:spPr>
          <a:xfrm>
            <a:off x="4034118" y="1141921"/>
            <a:ext cx="4360073" cy="3689038"/>
          </a:xfrm>
          <a:prstGeom prst="rect">
            <a:avLst/>
          </a:prstGeom>
        </p:spPr>
      </p:pic>
    </p:spTree>
    <p:extLst>
      <p:ext uri="{BB962C8B-B14F-4D97-AF65-F5344CB8AC3E}">
        <p14:creationId xmlns:p14="http://schemas.microsoft.com/office/powerpoint/2010/main" val="925463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Virtual Device Profile Verification</a:t>
            </a:r>
            <a:endParaRPr lang="en-US" sz="1200" cap="none" dirty="0"/>
          </a:p>
        </p:txBody>
      </p:sp>
      <p:sp>
        <p:nvSpPr>
          <p:cNvPr id="3" name="Content Placeholder 2">
            <a:extLst>
              <a:ext uri="{FF2B5EF4-FFF2-40B4-BE49-F238E27FC236}">
                <a16:creationId xmlns:a16="http://schemas.microsoft.com/office/drawing/2014/main" id="{7B623EE4-A043-4319-BDC9-944327CDADD5}"/>
              </a:ext>
            </a:extLst>
          </p:cNvPr>
          <p:cNvSpPr>
            <a:spLocks noGrp="1"/>
          </p:cNvSpPr>
          <p:nvPr>
            <p:ph idx="1"/>
          </p:nvPr>
        </p:nvSpPr>
        <p:spPr>
          <a:xfrm>
            <a:off x="383094" y="1197578"/>
            <a:ext cx="3539767" cy="350472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Navigate to </a:t>
            </a:r>
            <a:r>
              <a:rPr lang="en-US" sz="1000" b="1" dirty="0">
                <a:solidFill>
                  <a:schemeClr val="bg1">
                    <a:lumMod val="75000"/>
                  </a:schemeClr>
                </a:solidFill>
              </a:rPr>
              <a:t>Devices &gt; Device Profiles</a:t>
            </a:r>
            <a:r>
              <a:rPr lang="en-US" sz="1000" dirty="0">
                <a:solidFill>
                  <a:schemeClr val="bg1">
                    <a:lumMod val="75000"/>
                  </a:schemeClr>
                </a:solidFill>
              </a:rPr>
              <a:t> </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Check for </a:t>
            </a:r>
            <a:r>
              <a:rPr lang="en-US" sz="1000" dirty="0" err="1">
                <a:solidFill>
                  <a:schemeClr val="bg1">
                    <a:lumMod val="75000"/>
                  </a:schemeClr>
                </a:solidFill>
              </a:rPr>
              <a:t>vJunos</a:t>
            </a:r>
            <a:r>
              <a:rPr lang="en-US" sz="1000" dirty="0">
                <a:solidFill>
                  <a:schemeClr val="bg1">
                    <a:lumMod val="75000"/>
                  </a:schemeClr>
                </a:solidFill>
              </a:rPr>
              <a:t>/</a:t>
            </a:r>
            <a:r>
              <a:rPr lang="en-US" sz="1000" dirty="0" err="1">
                <a:solidFill>
                  <a:schemeClr val="bg1">
                    <a:lumMod val="75000"/>
                  </a:schemeClr>
                </a:solidFill>
              </a:rPr>
              <a:t>vEvo</a:t>
            </a:r>
            <a:r>
              <a:rPr lang="en-US" sz="1000" dirty="0">
                <a:solidFill>
                  <a:schemeClr val="bg1">
                    <a:lumMod val="75000"/>
                  </a:schemeClr>
                </a:solidFill>
              </a:rPr>
              <a:t> Device Profiles</a:t>
            </a:r>
          </a:p>
          <a:p>
            <a:pPr marL="171450" indent="-171450">
              <a:lnSpc>
                <a:spcPct val="100000"/>
              </a:lnSpc>
              <a:spcBef>
                <a:spcPts val="900"/>
              </a:spcBef>
              <a:buFont typeface="Arial" panose="020B0604020202020204" pitchFamily="34" charset="0"/>
              <a:buChar char="•"/>
            </a:pPr>
            <a:r>
              <a:rPr lang="en-US" sz="1000" dirty="0"/>
              <a:t>Verify the supported OS version regex configuration includes 23.x. The default values for the Device </a:t>
            </a:r>
            <a:r>
              <a:rPr lang="en-US" sz="1000" dirty="0" err="1"/>
              <a:t>Pofiles</a:t>
            </a:r>
            <a:r>
              <a:rPr lang="en-US" sz="1000" dirty="0"/>
              <a:t> we are using </a:t>
            </a:r>
            <a:r>
              <a:rPr lang="en-US" sz="1000" i="1" dirty="0"/>
              <a:t>should</a:t>
            </a:r>
            <a:r>
              <a:rPr lang="en-US" sz="1000" dirty="0"/>
              <a:t> match the following:</a:t>
            </a:r>
            <a:endParaRPr lang="en-US" sz="1000" i="1" dirty="0"/>
          </a:p>
          <a:p>
            <a:pPr marL="515938" lvl="1">
              <a:lnSpc>
                <a:spcPct val="100000"/>
              </a:lnSpc>
              <a:spcBef>
                <a:spcPts val="900"/>
              </a:spcBef>
            </a:pPr>
            <a:r>
              <a:rPr lang="en-US" sz="1000" i="1" dirty="0" err="1"/>
              <a:t>vJunos</a:t>
            </a:r>
            <a:r>
              <a:rPr lang="en-US" sz="1000" i="1" dirty="0"/>
              <a:t>-switch: .*</a:t>
            </a:r>
          </a:p>
          <a:p>
            <a:pPr marL="515938" lvl="1">
              <a:lnSpc>
                <a:spcPct val="100000"/>
              </a:lnSpc>
              <a:spcBef>
                <a:spcPts val="900"/>
              </a:spcBef>
            </a:pPr>
            <a:r>
              <a:rPr lang="en-US" sz="1000" i="1" dirty="0" err="1"/>
              <a:t>vJunosEvolved</a:t>
            </a:r>
            <a:r>
              <a:rPr lang="en-US" sz="1000" i="1" dirty="0"/>
              <a:t>: ^.+-EVO$</a:t>
            </a:r>
          </a:p>
          <a:p>
            <a:pPr lvl="1" indent="0">
              <a:lnSpc>
                <a:spcPct val="100000"/>
              </a:lnSpc>
              <a:spcBef>
                <a:spcPts val="900"/>
              </a:spcBef>
              <a:buNone/>
            </a:pPr>
            <a:r>
              <a:rPr lang="en-US" sz="1000" i="1" u="sng" dirty="0"/>
              <a:t>Note: This verification is for anyone running a version of </a:t>
            </a:r>
            <a:r>
              <a:rPr lang="en-US" sz="1000" i="1" u="sng" dirty="0" err="1"/>
              <a:t>Apstra</a:t>
            </a:r>
            <a:r>
              <a:rPr lang="en-US" sz="1000" i="1" u="sng" dirty="0"/>
              <a:t> earlier than 4.2.0</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7</a:t>
            </a:fld>
            <a:endParaRPr lang="en-US"/>
          </a:p>
        </p:txBody>
      </p:sp>
      <p:sp>
        <p:nvSpPr>
          <p:cNvPr id="5" name="Rectangle 4">
            <a:extLst>
              <a:ext uri="{FF2B5EF4-FFF2-40B4-BE49-F238E27FC236}">
                <a16:creationId xmlns:a16="http://schemas.microsoft.com/office/drawing/2014/main" id="{B5726E74-C747-787E-DEA1-F326D82EAFE9}"/>
              </a:ext>
            </a:extLst>
          </p:cNvPr>
          <p:cNvSpPr/>
          <p:nvPr/>
        </p:nvSpPr>
        <p:spPr>
          <a:xfrm>
            <a:off x="4034119" y="1141921"/>
            <a:ext cx="5032188" cy="3706158"/>
          </a:xfrm>
          <a:prstGeom prst="rect">
            <a:avLst/>
          </a:prstGeom>
          <a:noFill/>
          <a:ln w="3175">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FF374E-C300-1B29-D18C-93858C44EE1B}"/>
              </a:ext>
            </a:extLst>
          </p:cNvPr>
          <p:cNvSpPr txBox="1"/>
          <p:nvPr/>
        </p:nvSpPr>
        <p:spPr>
          <a:xfrm>
            <a:off x="6126859" y="2844959"/>
            <a:ext cx="846707" cy="253916"/>
          </a:xfrm>
          <a:prstGeom prst="rect">
            <a:avLst/>
          </a:prstGeom>
          <a:noFill/>
        </p:spPr>
        <p:txBody>
          <a:bodyPr wrap="none" rtlCol="0">
            <a:spAutoFit/>
          </a:bodyPr>
          <a:lstStyle/>
          <a:p>
            <a:pPr algn="ctr"/>
            <a:r>
              <a:rPr lang="en-US" sz="1000" dirty="0"/>
              <a:t>Screenshot</a:t>
            </a:r>
          </a:p>
        </p:txBody>
      </p:sp>
      <p:pic>
        <p:nvPicPr>
          <p:cNvPr id="15" name="Picture 14">
            <a:extLst>
              <a:ext uri="{FF2B5EF4-FFF2-40B4-BE49-F238E27FC236}">
                <a16:creationId xmlns:a16="http://schemas.microsoft.com/office/drawing/2014/main" id="{94D9D06A-BE88-D50C-91D2-D2F364718EC8}"/>
              </a:ext>
            </a:extLst>
          </p:cNvPr>
          <p:cNvPicPr>
            <a:picLocks noChangeAspect="1"/>
          </p:cNvPicPr>
          <p:nvPr/>
        </p:nvPicPr>
        <p:blipFill>
          <a:blip r:embed="rId2"/>
          <a:stretch>
            <a:fillRect/>
          </a:stretch>
        </p:blipFill>
        <p:spPr>
          <a:xfrm>
            <a:off x="4048637" y="2216782"/>
            <a:ext cx="5003149" cy="1256353"/>
          </a:xfrm>
          <a:prstGeom prst="rect">
            <a:avLst/>
          </a:prstGeom>
        </p:spPr>
      </p:pic>
    </p:spTree>
    <p:extLst>
      <p:ext uri="{BB962C8B-B14F-4D97-AF65-F5344CB8AC3E}">
        <p14:creationId xmlns:p14="http://schemas.microsoft.com/office/powerpoint/2010/main" val="1780178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Virtual Device Profile Cloning</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8</a:t>
            </a:fld>
            <a:endParaRPr lang="en-US"/>
          </a:p>
        </p:txBody>
      </p:sp>
      <p:sp>
        <p:nvSpPr>
          <p:cNvPr id="5" name="Rectangle 4">
            <a:extLst>
              <a:ext uri="{FF2B5EF4-FFF2-40B4-BE49-F238E27FC236}">
                <a16:creationId xmlns:a16="http://schemas.microsoft.com/office/drawing/2014/main" id="{B5726E74-C747-787E-DEA1-F326D82EAFE9}"/>
              </a:ext>
            </a:extLst>
          </p:cNvPr>
          <p:cNvSpPr/>
          <p:nvPr/>
        </p:nvSpPr>
        <p:spPr>
          <a:xfrm>
            <a:off x="4034119" y="1141921"/>
            <a:ext cx="5032188" cy="3706158"/>
          </a:xfrm>
          <a:prstGeom prst="rect">
            <a:avLst/>
          </a:prstGeom>
          <a:noFill/>
          <a:ln w="3175">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FF374E-C300-1B29-D18C-93858C44EE1B}"/>
              </a:ext>
            </a:extLst>
          </p:cNvPr>
          <p:cNvSpPr txBox="1"/>
          <p:nvPr/>
        </p:nvSpPr>
        <p:spPr>
          <a:xfrm>
            <a:off x="6126859" y="2844959"/>
            <a:ext cx="846707" cy="253916"/>
          </a:xfrm>
          <a:prstGeom prst="rect">
            <a:avLst/>
          </a:prstGeom>
          <a:noFill/>
        </p:spPr>
        <p:txBody>
          <a:bodyPr wrap="none" rtlCol="0">
            <a:spAutoFit/>
          </a:bodyPr>
          <a:lstStyle/>
          <a:p>
            <a:pPr algn="ctr"/>
            <a:r>
              <a:rPr lang="en-US" sz="1000" dirty="0"/>
              <a:t>Screenshot</a:t>
            </a:r>
          </a:p>
        </p:txBody>
      </p:sp>
      <p:pic>
        <p:nvPicPr>
          <p:cNvPr id="8" name="Picture 7">
            <a:extLst>
              <a:ext uri="{FF2B5EF4-FFF2-40B4-BE49-F238E27FC236}">
                <a16:creationId xmlns:a16="http://schemas.microsoft.com/office/drawing/2014/main" id="{35966E4A-0C2D-A673-A119-7D6A80E94CE3}"/>
              </a:ext>
            </a:extLst>
          </p:cNvPr>
          <p:cNvPicPr>
            <a:picLocks noChangeAspect="1"/>
          </p:cNvPicPr>
          <p:nvPr/>
        </p:nvPicPr>
        <p:blipFill>
          <a:blip r:embed="rId2"/>
          <a:stretch>
            <a:fillRect/>
          </a:stretch>
        </p:blipFill>
        <p:spPr>
          <a:xfrm>
            <a:off x="4040943" y="1693141"/>
            <a:ext cx="5025364" cy="2192677"/>
          </a:xfrm>
          <a:prstGeom prst="rect">
            <a:avLst/>
          </a:prstGeom>
        </p:spPr>
      </p:pic>
      <p:sp>
        <p:nvSpPr>
          <p:cNvPr id="11" name="Content Placeholder 2">
            <a:extLst>
              <a:ext uri="{FF2B5EF4-FFF2-40B4-BE49-F238E27FC236}">
                <a16:creationId xmlns:a16="http://schemas.microsoft.com/office/drawing/2014/main" id="{B77F233D-8CEB-52BE-3BF7-170D31178372}"/>
              </a:ext>
            </a:extLst>
          </p:cNvPr>
          <p:cNvSpPr>
            <a:spLocks noGrp="1"/>
          </p:cNvSpPr>
          <p:nvPr>
            <p:ph idx="1"/>
          </p:nvPr>
        </p:nvSpPr>
        <p:spPr>
          <a:xfrm>
            <a:off x="383094" y="1197578"/>
            <a:ext cx="3539767" cy="3706158"/>
          </a:xfrm>
        </p:spPr>
        <p:txBody>
          <a:bodyPr/>
          <a:lstStyle/>
          <a:p>
            <a:pPr marL="171450" indent="-171450">
              <a:lnSpc>
                <a:spcPct val="100000"/>
              </a:lnSpc>
              <a:spcBef>
                <a:spcPts val="900"/>
              </a:spcBef>
              <a:buFont typeface="Arial" panose="020B0604020202020204" pitchFamily="34" charset="0"/>
              <a:buChar char="•"/>
            </a:pPr>
            <a:r>
              <a:rPr lang="en-US" sz="1000" dirty="0"/>
              <a:t>From the </a:t>
            </a:r>
            <a:r>
              <a:rPr lang="en-US" sz="1000" b="1" dirty="0"/>
              <a:t>Device Profile</a:t>
            </a:r>
            <a:r>
              <a:rPr lang="en-US" sz="1000" dirty="0"/>
              <a:t> view showing the 4 predefined virtual Juniper switch Device Profiles, click the “Clone” button on the </a:t>
            </a:r>
            <a:r>
              <a:rPr lang="en-US" sz="1000" dirty="0" err="1"/>
              <a:t>vJunos</a:t>
            </a:r>
            <a:r>
              <a:rPr lang="en-US" sz="1000" dirty="0"/>
              <a:t>-switch row</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On the Summary menu, change the name to </a:t>
            </a:r>
            <a:r>
              <a:rPr lang="en-US" sz="1000" dirty="0" err="1">
                <a:solidFill>
                  <a:schemeClr val="bg1">
                    <a:lumMod val="75000"/>
                  </a:schemeClr>
                </a:solidFill>
              </a:rPr>
              <a:t>vJunos</a:t>
            </a:r>
            <a:r>
              <a:rPr lang="en-US" sz="1000" dirty="0">
                <a:solidFill>
                  <a:schemeClr val="bg1">
                    <a:lumMod val="75000"/>
                  </a:schemeClr>
                </a:solidFill>
              </a:rPr>
              <a:t>-lab</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Select the Ports menu option, scroll to the right of the port display, drag the corner bracket to the left until you have only 10 ports, then click port “1” and drag to port 10 to select all ports</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Verify the Display IDs shows the 1-10 range, click the “-” to zero-index the range, then click “Clone”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OPTIONAL: Return to the </a:t>
            </a:r>
            <a:r>
              <a:rPr lang="en-US" sz="1000" b="1" dirty="0">
                <a:solidFill>
                  <a:schemeClr val="bg1">
                    <a:lumMod val="75000"/>
                  </a:schemeClr>
                </a:solidFill>
              </a:rPr>
              <a:t>Device Profiles </a:t>
            </a:r>
            <a:r>
              <a:rPr lang="en-US" sz="1000" dirty="0">
                <a:solidFill>
                  <a:schemeClr val="bg1">
                    <a:lumMod val="75000"/>
                  </a:schemeClr>
                </a:solidFill>
              </a:rPr>
              <a:t>screen, filter for v and manufacturer Juniper, and click the “Clone” button on the </a:t>
            </a:r>
            <a:r>
              <a:rPr lang="en-US" sz="1000" b="1" dirty="0" err="1">
                <a:solidFill>
                  <a:schemeClr val="bg1">
                    <a:lumMod val="75000"/>
                  </a:schemeClr>
                </a:solidFill>
              </a:rPr>
              <a:t>vJunosEvolved</a:t>
            </a:r>
            <a:r>
              <a:rPr lang="en-US" sz="1000" dirty="0">
                <a:solidFill>
                  <a:schemeClr val="bg1">
                    <a:lumMod val="75000"/>
                  </a:schemeClr>
                </a:solidFill>
              </a:rPr>
              <a:t> row</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On the </a:t>
            </a:r>
            <a:r>
              <a:rPr lang="en-US" sz="1000" b="1" dirty="0">
                <a:solidFill>
                  <a:schemeClr val="bg1">
                    <a:lumMod val="75000"/>
                  </a:schemeClr>
                </a:solidFill>
              </a:rPr>
              <a:t>Summary</a:t>
            </a:r>
            <a:r>
              <a:rPr lang="en-US" sz="1000" dirty="0">
                <a:solidFill>
                  <a:schemeClr val="bg1">
                    <a:lumMod val="75000"/>
                  </a:schemeClr>
                </a:solidFill>
              </a:rPr>
              <a:t> menu, change the name to </a:t>
            </a:r>
            <a:r>
              <a:rPr lang="en-US" sz="1000" dirty="0" err="1">
                <a:solidFill>
                  <a:schemeClr val="bg1">
                    <a:lumMod val="75000"/>
                  </a:schemeClr>
                </a:solidFill>
              </a:rPr>
              <a:t>vJunosEvo</a:t>
            </a:r>
            <a:r>
              <a:rPr lang="en-US" sz="1000" dirty="0">
                <a:solidFill>
                  <a:schemeClr val="bg1">
                    <a:lumMod val="75000"/>
                  </a:schemeClr>
                </a:solidFill>
              </a:rPr>
              <a:t>-lab</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Select the </a:t>
            </a:r>
            <a:r>
              <a:rPr lang="en-US" sz="1000" b="1" dirty="0">
                <a:solidFill>
                  <a:schemeClr val="bg1">
                    <a:lumMod val="75000"/>
                  </a:schemeClr>
                </a:solidFill>
              </a:rPr>
              <a:t>Ports</a:t>
            </a:r>
            <a:r>
              <a:rPr lang="en-US" sz="1000" dirty="0">
                <a:solidFill>
                  <a:schemeClr val="bg1">
                    <a:lumMod val="75000"/>
                  </a:schemeClr>
                </a:solidFill>
              </a:rPr>
              <a:t> menu option. No salvaging this one – click the “Delete” button for </a:t>
            </a:r>
            <a:r>
              <a:rPr lang="en-US" sz="1000" b="1" dirty="0">
                <a:solidFill>
                  <a:schemeClr val="bg1">
                    <a:lumMod val="75000"/>
                  </a:schemeClr>
                </a:solidFill>
              </a:rPr>
              <a:t>Panel #1</a:t>
            </a:r>
            <a:r>
              <a:rPr lang="en-US" sz="1000" dirty="0">
                <a:solidFill>
                  <a:schemeClr val="bg1">
                    <a:lumMod val="75000"/>
                  </a:schemeClr>
                </a:solidFill>
              </a:rPr>
              <a:t>, then click the "Add Panel”  button</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Drag the corner bracket to select 12 ports, then click port 1 to open the interface configuration</a:t>
            </a:r>
          </a:p>
        </p:txBody>
      </p:sp>
    </p:spTree>
    <p:extLst>
      <p:ext uri="{BB962C8B-B14F-4D97-AF65-F5344CB8AC3E}">
        <p14:creationId xmlns:p14="http://schemas.microsoft.com/office/powerpoint/2010/main" val="3150454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Virtual Device Profile Cloning</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9</a:t>
            </a:fld>
            <a:endParaRPr lang="en-US"/>
          </a:p>
        </p:txBody>
      </p:sp>
      <p:sp>
        <p:nvSpPr>
          <p:cNvPr id="5" name="Rectangle 4">
            <a:extLst>
              <a:ext uri="{FF2B5EF4-FFF2-40B4-BE49-F238E27FC236}">
                <a16:creationId xmlns:a16="http://schemas.microsoft.com/office/drawing/2014/main" id="{B5726E74-C747-787E-DEA1-F326D82EAFE9}"/>
              </a:ext>
            </a:extLst>
          </p:cNvPr>
          <p:cNvSpPr/>
          <p:nvPr/>
        </p:nvSpPr>
        <p:spPr>
          <a:xfrm>
            <a:off x="4034119" y="1141921"/>
            <a:ext cx="5032188" cy="3706158"/>
          </a:xfrm>
          <a:prstGeom prst="rect">
            <a:avLst/>
          </a:prstGeom>
          <a:noFill/>
          <a:ln w="3175">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FF374E-C300-1B29-D18C-93858C44EE1B}"/>
              </a:ext>
            </a:extLst>
          </p:cNvPr>
          <p:cNvSpPr txBox="1"/>
          <p:nvPr/>
        </p:nvSpPr>
        <p:spPr>
          <a:xfrm>
            <a:off x="6126859" y="2844959"/>
            <a:ext cx="846707" cy="253916"/>
          </a:xfrm>
          <a:prstGeom prst="rect">
            <a:avLst/>
          </a:prstGeom>
          <a:noFill/>
        </p:spPr>
        <p:txBody>
          <a:bodyPr wrap="none" rtlCol="0">
            <a:spAutoFit/>
          </a:bodyPr>
          <a:lstStyle/>
          <a:p>
            <a:pPr algn="ctr"/>
            <a:r>
              <a:rPr lang="en-US" sz="1000" dirty="0"/>
              <a:t>Screenshot</a:t>
            </a:r>
          </a:p>
        </p:txBody>
      </p:sp>
      <p:pic>
        <p:nvPicPr>
          <p:cNvPr id="9" name="Picture 8">
            <a:extLst>
              <a:ext uri="{FF2B5EF4-FFF2-40B4-BE49-F238E27FC236}">
                <a16:creationId xmlns:a16="http://schemas.microsoft.com/office/drawing/2014/main" id="{AFB8A892-C8C3-0AF4-FCA2-A630866EE560}"/>
              </a:ext>
            </a:extLst>
          </p:cNvPr>
          <p:cNvPicPr>
            <a:picLocks noChangeAspect="1"/>
          </p:cNvPicPr>
          <p:nvPr/>
        </p:nvPicPr>
        <p:blipFill>
          <a:blip r:embed="rId2"/>
          <a:stretch>
            <a:fillRect/>
          </a:stretch>
        </p:blipFill>
        <p:spPr>
          <a:xfrm>
            <a:off x="4047766" y="1712726"/>
            <a:ext cx="5008539" cy="2586317"/>
          </a:xfrm>
          <a:prstGeom prst="rect">
            <a:avLst/>
          </a:prstGeom>
        </p:spPr>
      </p:pic>
      <p:sp>
        <p:nvSpPr>
          <p:cNvPr id="11" name="Content Placeholder 2">
            <a:extLst>
              <a:ext uri="{FF2B5EF4-FFF2-40B4-BE49-F238E27FC236}">
                <a16:creationId xmlns:a16="http://schemas.microsoft.com/office/drawing/2014/main" id="{B75E650A-DB20-7B64-A3FD-7D3A851CAE36}"/>
              </a:ext>
            </a:extLst>
          </p:cNvPr>
          <p:cNvSpPr>
            <a:spLocks noGrp="1"/>
          </p:cNvSpPr>
          <p:nvPr>
            <p:ph idx="1"/>
          </p:nvPr>
        </p:nvSpPr>
        <p:spPr>
          <a:xfrm>
            <a:off x="383094" y="1197578"/>
            <a:ext cx="3539767" cy="3706158"/>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From the </a:t>
            </a:r>
            <a:r>
              <a:rPr lang="en-US" sz="1000" b="1" dirty="0">
                <a:solidFill>
                  <a:schemeClr val="bg1">
                    <a:lumMod val="75000"/>
                  </a:schemeClr>
                </a:solidFill>
              </a:rPr>
              <a:t>Device Profile</a:t>
            </a:r>
            <a:r>
              <a:rPr lang="en-US" sz="1000" dirty="0">
                <a:solidFill>
                  <a:schemeClr val="bg1">
                    <a:lumMod val="75000"/>
                  </a:schemeClr>
                </a:solidFill>
              </a:rPr>
              <a:t> view showing the 4 predefined virtual Juniper switch Device Profiles, click the “Clone” button on the </a:t>
            </a:r>
            <a:r>
              <a:rPr lang="en-US" sz="1000" dirty="0" err="1">
                <a:solidFill>
                  <a:schemeClr val="bg1">
                    <a:lumMod val="75000"/>
                  </a:schemeClr>
                </a:solidFill>
              </a:rPr>
              <a:t>vJunos</a:t>
            </a:r>
            <a:r>
              <a:rPr lang="en-US" sz="1000" dirty="0">
                <a:solidFill>
                  <a:schemeClr val="bg1">
                    <a:lumMod val="75000"/>
                  </a:schemeClr>
                </a:solidFill>
              </a:rPr>
              <a:t>-switch row</a:t>
            </a:r>
          </a:p>
          <a:p>
            <a:pPr marL="171450" indent="-171450">
              <a:lnSpc>
                <a:spcPct val="100000"/>
              </a:lnSpc>
              <a:spcBef>
                <a:spcPts val="900"/>
              </a:spcBef>
              <a:buFont typeface="Arial" panose="020B0604020202020204" pitchFamily="34" charset="0"/>
              <a:buChar char="•"/>
            </a:pPr>
            <a:r>
              <a:rPr lang="en-US" sz="1000" dirty="0"/>
              <a:t>On the Summary menu, change the name to </a:t>
            </a:r>
            <a:r>
              <a:rPr lang="en-US" sz="1000" dirty="0" err="1">
                <a:solidFill>
                  <a:srgbClr val="0070C0"/>
                </a:solidFill>
              </a:rPr>
              <a:t>vJunos</a:t>
            </a:r>
            <a:r>
              <a:rPr lang="en-US" sz="1000" dirty="0">
                <a:solidFill>
                  <a:srgbClr val="0070C0"/>
                </a:solidFill>
              </a:rPr>
              <a:t>-lab</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Select the Ports menu option, scroll to the right of the port display, drag the corner bracket to the left until you have only 10 ports, then click port “1” and drag to port 10 to select all ports</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Verify the Display IDs shows the 1-10 range, click the “-” to zero-index the range, then click “Clone”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OPTIONAL: Return to the </a:t>
            </a:r>
            <a:r>
              <a:rPr lang="en-US" sz="1000" b="1" dirty="0">
                <a:solidFill>
                  <a:schemeClr val="bg1">
                    <a:lumMod val="75000"/>
                  </a:schemeClr>
                </a:solidFill>
              </a:rPr>
              <a:t>Device Profiles </a:t>
            </a:r>
            <a:r>
              <a:rPr lang="en-US" sz="1000" dirty="0">
                <a:solidFill>
                  <a:schemeClr val="bg1">
                    <a:lumMod val="75000"/>
                  </a:schemeClr>
                </a:solidFill>
              </a:rPr>
              <a:t>screen, filter for v and manufacturer Juniper, and click the “Clone” button on the </a:t>
            </a:r>
            <a:r>
              <a:rPr lang="en-US" sz="1000" b="1" dirty="0" err="1">
                <a:solidFill>
                  <a:schemeClr val="bg1">
                    <a:lumMod val="75000"/>
                  </a:schemeClr>
                </a:solidFill>
              </a:rPr>
              <a:t>vJunosEvolved</a:t>
            </a:r>
            <a:r>
              <a:rPr lang="en-US" sz="1000" dirty="0">
                <a:solidFill>
                  <a:schemeClr val="bg1">
                    <a:lumMod val="75000"/>
                  </a:schemeClr>
                </a:solidFill>
              </a:rPr>
              <a:t> row</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On the </a:t>
            </a:r>
            <a:r>
              <a:rPr lang="en-US" sz="1000" b="1" dirty="0">
                <a:solidFill>
                  <a:schemeClr val="bg1">
                    <a:lumMod val="75000"/>
                  </a:schemeClr>
                </a:solidFill>
              </a:rPr>
              <a:t>Summary</a:t>
            </a:r>
            <a:r>
              <a:rPr lang="en-US" sz="1000" dirty="0">
                <a:solidFill>
                  <a:schemeClr val="bg1">
                    <a:lumMod val="75000"/>
                  </a:schemeClr>
                </a:solidFill>
              </a:rPr>
              <a:t> menu, change the name to </a:t>
            </a:r>
            <a:r>
              <a:rPr lang="en-US" sz="1000" dirty="0" err="1">
                <a:solidFill>
                  <a:schemeClr val="bg1">
                    <a:lumMod val="75000"/>
                  </a:schemeClr>
                </a:solidFill>
              </a:rPr>
              <a:t>vJunosEvo</a:t>
            </a:r>
            <a:r>
              <a:rPr lang="en-US" sz="1000" dirty="0">
                <a:solidFill>
                  <a:schemeClr val="bg1">
                    <a:lumMod val="75000"/>
                  </a:schemeClr>
                </a:solidFill>
              </a:rPr>
              <a:t>-lab</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Select the </a:t>
            </a:r>
            <a:r>
              <a:rPr lang="en-US" sz="1000" b="1" dirty="0">
                <a:solidFill>
                  <a:schemeClr val="bg1">
                    <a:lumMod val="75000"/>
                  </a:schemeClr>
                </a:solidFill>
              </a:rPr>
              <a:t>Ports</a:t>
            </a:r>
            <a:r>
              <a:rPr lang="en-US" sz="1000" dirty="0">
                <a:solidFill>
                  <a:schemeClr val="bg1">
                    <a:lumMod val="75000"/>
                  </a:schemeClr>
                </a:solidFill>
              </a:rPr>
              <a:t> menu option. No salvaging this one – click the “Delete” button for </a:t>
            </a:r>
            <a:r>
              <a:rPr lang="en-US" sz="1000" b="1" dirty="0">
                <a:solidFill>
                  <a:schemeClr val="bg1">
                    <a:lumMod val="75000"/>
                  </a:schemeClr>
                </a:solidFill>
              </a:rPr>
              <a:t>Panel #1</a:t>
            </a:r>
            <a:r>
              <a:rPr lang="en-US" sz="1000" dirty="0">
                <a:solidFill>
                  <a:schemeClr val="bg1">
                    <a:lumMod val="75000"/>
                  </a:schemeClr>
                </a:solidFill>
              </a:rPr>
              <a:t>, then click the "Add Panel”  button</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Drag the corner bracket to select 12 ports, then click port 1 to open the interface configuration</a:t>
            </a:r>
          </a:p>
        </p:txBody>
      </p:sp>
    </p:spTree>
    <p:extLst>
      <p:ext uri="{BB962C8B-B14F-4D97-AF65-F5344CB8AC3E}">
        <p14:creationId xmlns:p14="http://schemas.microsoft.com/office/powerpoint/2010/main" val="2302642280"/>
      </p:ext>
    </p:extLst>
  </p:cSld>
  <p:clrMapOvr>
    <a:masterClrMapping/>
  </p:clrMapOvr>
</p:sld>
</file>

<file path=ppt/theme/theme1.xml><?xml version="1.0" encoding="utf-8"?>
<a:theme xmlns:a="http://schemas.openxmlformats.org/drawingml/2006/main" name="Juniper Gray - 2018">
  <a:themeElements>
    <a:clrScheme name="1 juniper">
      <a:dk1>
        <a:srgbClr val="3C3C3C"/>
      </a:dk1>
      <a:lt1>
        <a:srgbClr val="FFFFFF"/>
      </a:lt1>
      <a:dk2>
        <a:srgbClr val="B6B8B9"/>
      </a:dk2>
      <a:lt2>
        <a:srgbClr val="F2F2F2"/>
      </a:lt2>
      <a:accent1>
        <a:srgbClr val="8FAD15"/>
      </a:accent1>
      <a:accent2>
        <a:srgbClr val="CFDD45"/>
      </a:accent2>
      <a:accent3>
        <a:srgbClr val="0097A5"/>
      </a:accent3>
      <a:accent4>
        <a:srgbClr val="05C2C7"/>
      </a:accent4>
      <a:accent5>
        <a:srgbClr val="B6B8B9"/>
      </a:accent5>
      <a:accent6>
        <a:srgbClr val="898D90"/>
      </a:accent6>
      <a:hlink>
        <a:srgbClr val="6E9934"/>
      </a:hlink>
      <a:folHlink>
        <a:srgbClr val="6E9934"/>
      </a:folHlink>
    </a:clrScheme>
    <a:fontScheme name="Juniper 2018">
      <a:majorFont>
        <a:latin typeface="Lato Ligh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N_Base_ppt" id="{662B4E1B-C415-4374-B52F-D8BDD0A2E2D3}" vid="{C74B997E-E0B8-4459-93AD-F7A1574490DF}"/>
    </a:ext>
  </a:extLst>
</a:theme>
</file>

<file path=ppt/theme/theme2.xml><?xml version="1.0" encoding="utf-8"?>
<a:theme xmlns:a="http://schemas.openxmlformats.org/drawingml/2006/main" name="1_Juniper Gray - 2018">
  <a:themeElements>
    <a:clrScheme name="1 juniper">
      <a:dk1>
        <a:srgbClr val="3C3C3C"/>
      </a:dk1>
      <a:lt1>
        <a:srgbClr val="FFFFFF"/>
      </a:lt1>
      <a:dk2>
        <a:srgbClr val="B6B8B9"/>
      </a:dk2>
      <a:lt2>
        <a:srgbClr val="F2F2F2"/>
      </a:lt2>
      <a:accent1>
        <a:srgbClr val="8FAD15"/>
      </a:accent1>
      <a:accent2>
        <a:srgbClr val="CFDD45"/>
      </a:accent2>
      <a:accent3>
        <a:srgbClr val="0097A5"/>
      </a:accent3>
      <a:accent4>
        <a:srgbClr val="05C2C7"/>
      </a:accent4>
      <a:accent5>
        <a:srgbClr val="B6B8B9"/>
      </a:accent5>
      <a:accent6>
        <a:srgbClr val="898D90"/>
      </a:accent6>
      <a:hlink>
        <a:srgbClr val="6E9934"/>
      </a:hlink>
      <a:folHlink>
        <a:srgbClr val="6E9934"/>
      </a:folHlink>
    </a:clrScheme>
    <a:fontScheme name="Juniper 2018">
      <a:majorFont>
        <a:latin typeface="Lato Ligh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N_Base_ppt" id="{662B4E1B-C415-4374-B52F-D8BDD0A2E2D3}" vid="{C74B997E-E0B8-4459-93AD-F7A1574490D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ade0cbe-e257-4bed-ab07-19dbe533ff76">
      <UserInfo>
        <DisplayName>Raymond Lam</DisplayName>
        <AccountId>21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04033CFA7BA4409FDA6A8E9FE1B3F0" ma:contentTypeVersion="10" ma:contentTypeDescription="Create a new document." ma:contentTypeScope="" ma:versionID="851ee2c1ad497a9a05bb60d4f3815648">
  <xsd:schema xmlns:xsd="http://www.w3.org/2001/XMLSchema" xmlns:xs="http://www.w3.org/2001/XMLSchema" xmlns:p="http://schemas.microsoft.com/office/2006/metadata/properties" xmlns:ns2="3bf7fbd9-0bf4-4111-80b7-639e87ccf239" xmlns:ns3="3ade0cbe-e257-4bed-ab07-19dbe533ff76" targetNamespace="http://schemas.microsoft.com/office/2006/metadata/properties" ma:root="true" ma:fieldsID="02522d7447d94fca9c890ac44f5f5ca1" ns2:_="" ns3:_="">
    <xsd:import namespace="3bf7fbd9-0bf4-4111-80b7-639e87ccf239"/>
    <xsd:import namespace="3ade0cbe-e257-4bed-ab07-19dbe533ff7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f7fbd9-0bf4-4111-80b7-639e87ccf2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de0cbe-e257-4bed-ab07-19dbe533ff7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9182D3-1EA3-445E-ADDA-86456F4F47D0}">
  <ds:schemaRefs>
    <ds:schemaRef ds:uri="http://schemas.microsoft.com/sharepoint/v3/contenttype/forms"/>
  </ds:schemaRefs>
</ds:datastoreItem>
</file>

<file path=customXml/itemProps2.xml><?xml version="1.0" encoding="utf-8"?>
<ds:datastoreItem xmlns:ds="http://schemas.openxmlformats.org/officeDocument/2006/customXml" ds:itemID="{E75D860C-A19A-4D3C-8B21-86C4495D8D10}">
  <ds:schemaRefs>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3ade0cbe-e257-4bed-ab07-19dbe533ff76"/>
    <ds:schemaRef ds:uri="http://www.w3.org/XML/1998/namespace"/>
    <ds:schemaRef ds:uri="3bf7fbd9-0bf4-4111-80b7-639e87ccf239"/>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0D1B5F20-485F-4FEB-AFEE-27F10B61B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f7fbd9-0bf4-4111-80b7-639e87ccf239"/>
    <ds:schemaRef ds:uri="3ade0cbe-e257-4bed-ab07-19dbe533ff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2018_Base_ppt_template</Template>
  <TotalTime>73528</TotalTime>
  <Words>3426</Words>
  <Application>Microsoft Macintosh PowerPoint</Application>
  <PresentationFormat>On-screen Show (16:9)</PresentationFormat>
  <Paragraphs>281</Paragraphs>
  <Slides>26</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Lato</vt:lpstr>
      <vt:lpstr>Lato Light</vt:lpstr>
      <vt:lpstr>Wingdings</vt:lpstr>
      <vt:lpstr>Juniper Gray - 2018</vt:lpstr>
      <vt:lpstr>1_Juniper Gray - 2018</vt:lpstr>
      <vt:lpstr>Juniper Apstra 4.2.1 EVE-NG Virtual Lab Demo Video series companion guide  Video 3: Day-0 Virtual Device Profiles and Agents</vt:lpstr>
      <vt:lpstr>PowerPoint Presentation</vt:lpstr>
      <vt:lpstr>Day-0 Fabric Onboarding</vt:lpstr>
      <vt:lpstr>PowerPoint Presentation</vt:lpstr>
      <vt:lpstr>Virtual Device Profile Verification</vt:lpstr>
      <vt:lpstr>Virtual Device Profile Verification</vt:lpstr>
      <vt:lpstr>Virtual Device Profile Verification</vt:lpstr>
      <vt:lpstr>Virtual Device Profile Cloning</vt:lpstr>
      <vt:lpstr>Virtual Device Profile Cloning</vt:lpstr>
      <vt:lpstr>Virtual Device Profile Cloning</vt:lpstr>
      <vt:lpstr>Virtual Device Profile Cloning</vt:lpstr>
      <vt:lpstr>Virtual Device Profile Cloning (optional vEvo Device Profile)</vt:lpstr>
      <vt:lpstr>Virtual Device Profile Cloning (optional vEvo Device Profile)</vt:lpstr>
      <vt:lpstr>Virtual Device Profile Cloning (optional vEvo Device Profile)</vt:lpstr>
      <vt:lpstr>Virtual Device Profile Cloning (optional vEvo Device Profile)</vt:lpstr>
      <vt:lpstr>Virtual Device Profile Cloning (optional vEvo Device Profile)</vt:lpstr>
      <vt:lpstr>Virtual Device Profile Cloning (optional vEvo Device Profile)</vt:lpstr>
      <vt:lpstr>Virtual Device Profile Cloning (optional vEvo Device Profile)</vt:lpstr>
      <vt:lpstr>Virtual Device Profile Cloning (optional vEvo Device Profile)</vt:lpstr>
      <vt:lpstr>Onboarding Virtual Nodes</vt:lpstr>
      <vt:lpstr>Onboarding Virtual Nodes</vt:lpstr>
      <vt:lpstr>Onboarding Virtual Nodes</vt:lpstr>
      <vt:lpstr>Onboarding Virtual Nodes</vt:lpstr>
      <vt:lpstr>Onboarding Virtual Nodes</vt:lpstr>
      <vt:lpstr>Onboarding Virtual Nodes</vt:lpstr>
      <vt:lpstr>Onboarding Virtual Nodes - Verification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directions</dc:title>
  <dc:creator>Microsoft Office User</dc:creator>
  <cp:lastModifiedBy>Colin Doyle</cp:lastModifiedBy>
  <cp:revision>24</cp:revision>
  <dcterms:created xsi:type="dcterms:W3CDTF">2018-05-14T21:35:17Z</dcterms:created>
  <dcterms:modified xsi:type="dcterms:W3CDTF">2024-01-25T20:56:08Z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42bb4497-e628-4331-88ca-cd18a3936af7</vt:lpwstr>
  </property>
  <property fmtid="{D5CDD505-2E9C-101B-9397-08002B2CF9AE}" pid="3" name="MSIP_Label_0633b888-ae0d-4341-a75f-06e04137d755_Enabled">
    <vt:lpwstr>True</vt:lpwstr>
  </property>
  <property fmtid="{D5CDD505-2E9C-101B-9397-08002B2CF9AE}" pid="4" name="MSIP_Label_0633b888-ae0d-4341-a75f-06e04137d755_SiteId">
    <vt:lpwstr>bea78b3c-4cdb-4130-854a-1d193232e5f4</vt:lpwstr>
  </property>
  <property fmtid="{D5CDD505-2E9C-101B-9397-08002B2CF9AE}" pid="5" name="MSIP_Label_0633b888-ae0d-4341-a75f-06e04137d755_Owner">
    <vt:lpwstr>raylam@juniper.net</vt:lpwstr>
  </property>
  <property fmtid="{D5CDD505-2E9C-101B-9397-08002B2CF9AE}" pid="6" name="MSIP_Label_0633b888-ae0d-4341-a75f-06e04137d755_SetDate">
    <vt:lpwstr>2019-04-05T11:09:47.1468124Z</vt:lpwstr>
  </property>
  <property fmtid="{D5CDD505-2E9C-101B-9397-08002B2CF9AE}" pid="7" name="MSIP_Label_0633b888-ae0d-4341-a75f-06e04137d755_Name">
    <vt:lpwstr>Juniper Internal</vt:lpwstr>
  </property>
  <property fmtid="{D5CDD505-2E9C-101B-9397-08002B2CF9AE}" pid="8" name="MSIP_Label_0633b888-ae0d-4341-a75f-06e04137d755_Application">
    <vt:lpwstr>Microsoft Azure Information Protection</vt:lpwstr>
  </property>
  <property fmtid="{D5CDD505-2E9C-101B-9397-08002B2CF9AE}" pid="9" name="MSIP_Label_0633b888-ae0d-4341-a75f-06e04137d755_Extended_MSFT_Method">
    <vt:lpwstr>Automatic</vt:lpwstr>
  </property>
  <property fmtid="{D5CDD505-2E9C-101B-9397-08002B2CF9AE}" pid="10" name="Sensitivity">
    <vt:lpwstr>Juniper Internal</vt:lpwstr>
  </property>
  <property fmtid="{D5CDD505-2E9C-101B-9397-08002B2CF9AE}" pid="11" name="ContentTypeId">
    <vt:lpwstr>0x0101004604033CFA7BA4409FDA6A8E9FE1B3F0</vt:lpwstr>
  </property>
</Properties>
</file>